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26"/>
  </p:handout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80" r:id="rId17"/>
    <p:sldId id="271" r:id="rId18"/>
    <p:sldId id="272" r:id="rId19"/>
    <p:sldId id="274" r:id="rId20"/>
    <p:sldId id="276" r:id="rId21"/>
    <p:sldId id="277" r:id="rId22"/>
    <p:sldId id="278" r:id="rId23"/>
    <p:sldId id="279" r:id="rId24"/>
    <p:sldId id="281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71" autoAdjust="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0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3F15C8-F1F3-4838-8721-1A191BC0EF23}" type="datetimeFigureOut">
              <a:rPr lang="en-US" smtClean="0"/>
              <a:t>5/1/2017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D288A3-048E-422F-AC5D-B03E8AB20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4639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8CA7-CFCD-452E-81A3-B952B0887B5A}" type="datetimeFigureOut">
              <a:rPr lang="en-US" smtClean="0"/>
              <a:t>5/1/2017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8962-AC2B-438C-BFF7-3DEB3837274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8CA7-CFCD-452E-81A3-B952B0887B5A}" type="datetimeFigureOut">
              <a:rPr lang="en-US" smtClean="0"/>
              <a:t>5/1/2017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8962-AC2B-438C-BFF7-3DEB383727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8CA7-CFCD-452E-81A3-B952B0887B5A}" type="datetimeFigureOut">
              <a:rPr lang="en-US" smtClean="0"/>
              <a:t>5/1/2017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8962-AC2B-438C-BFF7-3DEB383727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8CA7-CFCD-452E-81A3-B952B0887B5A}" type="datetimeFigureOut">
              <a:rPr lang="en-US" smtClean="0"/>
              <a:t>5/1/2017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8962-AC2B-438C-BFF7-3DEB383727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8CA7-CFCD-452E-81A3-B952B0887B5A}" type="datetimeFigureOut">
              <a:rPr lang="en-US" smtClean="0"/>
              <a:t>5/1/2017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8962-AC2B-438C-BFF7-3DEB3837274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8CA7-CFCD-452E-81A3-B952B0887B5A}" type="datetimeFigureOut">
              <a:rPr lang="en-US" smtClean="0"/>
              <a:t>5/1/2017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8962-AC2B-438C-BFF7-3DEB383727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8CA7-CFCD-452E-81A3-B952B0887B5A}" type="datetimeFigureOut">
              <a:rPr lang="en-US" smtClean="0"/>
              <a:t>5/1/2017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8962-AC2B-438C-BFF7-3DEB383727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8CA7-CFCD-452E-81A3-B952B0887B5A}" type="datetimeFigureOut">
              <a:rPr lang="en-US" smtClean="0"/>
              <a:t>5/1/2017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128962-AC2B-438C-BFF7-3DEB3837274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8CA7-CFCD-452E-81A3-B952B0887B5A}" type="datetimeFigureOut">
              <a:rPr lang="en-US" smtClean="0"/>
              <a:t>5/1/2017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8962-AC2B-438C-BFF7-3DEB383727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8CA7-CFCD-452E-81A3-B952B0887B5A}" type="datetimeFigureOut">
              <a:rPr lang="en-US" smtClean="0"/>
              <a:t>5/1/2017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94128962-AC2B-438C-BFF7-3DEB383727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C0AE8CA7-CFCD-452E-81A3-B952B0887B5A}" type="datetimeFigureOut">
              <a:rPr lang="en-US" smtClean="0"/>
              <a:t>5/1/2017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8962-AC2B-438C-BFF7-3DEB383727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0AE8CA7-CFCD-452E-81A3-B952B0887B5A}" type="datetimeFigureOut">
              <a:rPr lang="en-US" smtClean="0"/>
              <a:t>5/1/2017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4128962-AC2B-438C-BFF7-3DEB3837274A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/url?sa=i&amp;rct=j&amp;q=&amp;esrc=s&amp;source=images&amp;cd=&amp;cad=rja&amp;uact=8&amp;docid=czmCD_9gzrfB4M&amp;tbnid=L35Malx0K00VLM:&amp;ved=0CAUQjRw&amp;url=http://www.theguardian.com/society/2011/oct/17/sperm-egg-donors-low-payments&amp;ei=U3g5U4uJJ4_IsAS5-oGoDQ&amp;bvm=bv.63808443,d.dmQ&amp;psig=AFQjCNGC1v4padM58wZ7_iht9ykLPtdXOg&amp;ust=139636164963322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/url?sa=i&amp;rct=j&amp;q=&amp;esrc=s&amp;source=images&amp;cd=&amp;cad=rja&amp;uact=8&amp;docid=czmCD_9gzrfB4M&amp;tbnid=L35Malx0K00VLM:&amp;ved=0CAUQjRw&amp;url=http://www.theguardian.com/society/2011/oct/17/sperm-egg-donors-low-payments&amp;ei=U3g5U4uJJ4_IsAS5-oGoDQ&amp;bvm=bv.63808443,d.dmQ&amp;psig=AFQjCNGC1v4padM58wZ7_iht9ykLPtdXOg&amp;ust=139636164963322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Gill Sans MT" panose="020B0502020104020203" pitchFamily="34" charset="0"/>
              </a:rPr>
              <a:t>The FEMALE reproductive system</a:t>
            </a:r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Structures and Functions of</a:t>
            </a:r>
          </a:p>
        </p:txBody>
      </p:sp>
    </p:spTree>
    <p:extLst>
      <p:ext uri="{BB962C8B-B14F-4D97-AF65-F5344CB8AC3E}">
        <p14:creationId xmlns:p14="http://schemas.microsoft.com/office/powerpoint/2010/main" val="262124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Picture 00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2" t="12206" r="6515" b="6736"/>
          <a:stretch/>
        </p:blipFill>
        <p:spPr bwMode="auto">
          <a:xfrm>
            <a:off x="92152" y="381000"/>
            <a:ext cx="8899448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3775364" y="4343400"/>
            <a:ext cx="1143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657600" y="5410200"/>
            <a:ext cx="1143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reeform 1"/>
          <p:cNvSpPr/>
          <p:nvPr/>
        </p:nvSpPr>
        <p:spPr>
          <a:xfrm>
            <a:off x="1537855" y="3061855"/>
            <a:ext cx="905415" cy="1870363"/>
          </a:xfrm>
          <a:custGeom>
            <a:avLst/>
            <a:gdLst>
              <a:gd name="connsiteX0" fmla="*/ 0 w 905415"/>
              <a:gd name="connsiteY0" fmla="*/ 0 h 1870363"/>
              <a:gd name="connsiteX1" fmla="*/ 0 w 905415"/>
              <a:gd name="connsiteY1" fmla="*/ 0 h 1870363"/>
              <a:gd name="connsiteX2" fmla="*/ 138545 w 905415"/>
              <a:gd name="connsiteY2" fmla="*/ 96981 h 1870363"/>
              <a:gd name="connsiteX3" fmla="*/ 193963 w 905415"/>
              <a:gd name="connsiteY3" fmla="*/ 166254 h 1870363"/>
              <a:gd name="connsiteX4" fmla="*/ 277090 w 905415"/>
              <a:gd name="connsiteY4" fmla="*/ 290945 h 1870363"/>
              <a:gd name="connsiteX5" fmla="*/ 304800 w 905415"/>
              <a:gd name="connsiteY5" fmla="*/ 332509 h 1870363"/>
              <a:gd name="connsiteX6" fmla="*/ 332509 w 905415"/>
              <a:gd name="connsiteY6" fmla="*/ 415636 h 1870363"/>
              <a:gd name="connsiteX7" fmla="*/ 346363 w 905415"/>
              <a:gd name="connsiteY7" fmla="*/ 457200 h 1870363"/>
              <a:gd name="connsiteX8" fmla="*/ 360218 w 905415"/>
              <a:gd name="connsiteY8" fmla="*/ 526472 h 1870363"/>
              <a:gd name="connsiteX9" fmla="*/ 374072 w 905415"/>
              <a:gd name="connsiteY9" fmla="*/ 568036 h 1870363"/>
              <a:gd name="connsiteX10" fmla="*/ 401781 w 905415"/>
              <a:gd name="connsiteY10" fmla="*/ 706581 h 1870363"/>
              <a:gd name="connsiteX11" fmla="*/ 415636 w 905415"/>
              <a:gd name="connsiteY11" fmla="*/ 762000 h 1870363"/>
              <a:gd name="connsiteX12" fmla="*/ 443345 w 905415"/>
              <a:gd name="connsiteY12" fmla="*/ 845127 h 1870363"/>
              <a:gd name="connsiteX13" fmla="*/ 457200 w 905415"/>
              <a:gd name="connsiteY13" fmla="*/ 928254 h 1870363"/>
              <a:gd name="connsiteX14" fmla="*/ 471054 w 905415"/>
              <a:gd name="connsiteY14" fmla="*/ 1288472 h 1870363"/>
              <a:gd name="connsiteX15" fmla="*/ 484909 w 905415"/>
              <a:gd name="connsiteY15" fmla="*/ 1524000 h 1870363"/>
              <a:gd name="connsiteX16" fmla="*/ 471054 w 905415"/>
              <a:gd name="connsiteY16" fmla="*/ 1828800 h 1870363"/>
              <a:gd name="connsiteX17" fmla="*/ 484909 w 905415"/>
              <a:gd name="connsiteY17" fmla="*/ 1870363 h 1870363"/>
              <a:gd name="connsiteX18" fmla="*/ 512618 w 905415"/>
              <a:gd name="connsiteY18" fmla="*/ 1828800 h 1870363"/>
              <a:gd name="connsiteX19" fmla="*/ 540327 w 905415"/>
              <a:gd name="connsiteY19" fmla="*/ 1801090 h 1870363"/>
              <a:gd name="connsiteX20" fmla="*/ 568036 w 905415"/>
              <a:gd name="connsiteY20" fmla="*/ 1482436 h 1870363"/>
              <a:gd name="connsiteX21" fmla="*/ 581890 w 905415"/>
              <a:gd name="connsiteY21" fmla="*/ 1413163 h 1870363"/>
              <a:gd name="connsiteX22" fmla="*/ 595745 w 905415"/>
              <a:gd name="connsiteY22" fmla="*/ 1302327 h 1870363"/>
              <a:gd name="connsiteX23" fmla="*/ 623454 w 905415"/>
              <a:gd name="connsiteY23" fmla="*/ 1219200 h 1870363"/>
              <a:gd name="connsiteX24" fmla="*/ 637309 w 905415"/>
              <a:gd name="connsiteY24" fmla="*/ 1122218 h 1870363"/>
              <a:gd name="connsiteX25" fmla="*/ 665018 w 905415"/>
              <a:gd name="connsiteY25" fmla="*/ 1011381 h 1870363"/>
              <a:gd name="connsiteX26" fmla="*/ 692727 w 905415"/>
              <a:gd name="connsiteY26" fmla="*/ 692727 h 1870363"/>
              <a:gd name="connsiteX27" fmla="*/ 734290 w 905415"/>
              <a:gd name="connsiteY27" fmla="*/ 346363 h 1870363"/>
              <a:gd name="connsiteX28" fmla="*/ 748145 w 905415"/>
              <a:gd name="connsiteY28" fmla="*/ 304800 h 1870363"/>
              <a:gd name="connsiteX29" fmla="*/ 789709 w 905415"/>
              <a:gd name="connsiteY29" fmla="*/ 221672 h 1870363"/>
              <a:gd name="connsiteX30" fmla="*/ 831272 w 905415"/>
              <a:gd name="connsiteY30" fmla="*/ 193963 h 1870363"/>
              <a:gd name="connsiteX31" fmla="*/ 858981 w 905415"/>
              <a:gd name="connsiteY31" fmla="*/ 152400 h 1870363"/>
              <a:gd name="connsiteX32" fmla="*/ 886690 w 905415"/>
              <a:gd name="connsiteY32" fmla="*/ 124690 h 1870363"/>
              <a:gd name="connsiteX33" fmla="*/ 900545 w 905415"/>
              <a:gd name="connsiteY33" fmla="*/ 83127 h 1870363"/>
              <a:gd name="connsiteX34" fmla="*/ 775854 w 905415"/>
              <a:gd name="connsiteY34" fmla="*/ 96981 h 1870363"/>
              <a:gd name="connsiteX35" fmla="*/ 540327 w 905415"/>
              <a:gd name="connsiteY35" fmla="*/ 124690 h 1870363"/>
              <a:gd name="connsiteX36" fmla="*/ 235527 w 905415"/>
              <a:gd name="connsiteY36" fmla="*/ 83127 h 1870363"/>
              <a:gd name="connsiteX37" fmla="*/ 152400 w 905415"/>
              <a:gd name="connsiteY37" fmla="*/ 55418 h 1870363"/>
              <a:gd name="connsiteX38" fmla="*/ 110836 w 905415"/>
              <a:gd name="connsiteY38" fmla="*/ 41563 h 1870363"/>
              <a:gd name="connsiteX39" fmla="*/ 69272 w 905415"/>
              <a:gd name="connsiteY39" fmla="*/ 55418 h 1870363"/>
              <a:gd name="connsiteX40" fmla="*/ 83127 w 905415"/>
              <a:gd name="connsiteY40" fmla="*/ 124690 h 1870363"/>
              <a:gd name="connsiteX41" fmla="*/ 83127 w 905415"/>
              <a:gd name="connsiteY41" fmla="*/ 152400 h 1870363"/>
              <a:gd name="connsiteX42" fmla="*/ 401781 w 905415"/>
              <a:gd name="connsiteY42" fmla="*/ 207818 h 1870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905415" h="1870363">
                <a:moveTo>
                  <a:pt x="0" y="0"/>
                </a:moveTo>
                <a:lnTo>
                  <a:pt x="0" y="0"/>
                </a:lnTo>
                <a:cubicBezTo>
                  <a:pt x="46182" y="32327"/>
                  <a:pt x="120718" y="43502"/>
                  <a:pt x="138545" y="96981"/>
                </a:cubicBezTo>
                <a:cubicBezTo>
                  <a:pt x="157666" y="154341"/>
                  <a:pt x="140249" y="130444"/>
                  <a:pt x="193963" y="166254"/>
                </a:cubicBezTo>
                <a:lnTo>
                  <a:pt x="277090" y="290945"/>
                </a:lnTo>
                <a:lnTo>
                  <a:pt x="304800" y="332509"/>
                </a:lnTo>
                <a:lnTo>
                  <a:pt x="332509" y="415636"/>
                </a:lnTo>
                <a:cubicBezTo>
                  <a:pt x="337127" y="429491"/>
                  <a:pt x="343499" y="442880"/>
                  <a:pt x="346363" y="457200"/>
                </a:cubicBezTo>
                <a:cubicBezTo>
                  <a:pt x="350981" y="480291"/>
                  <a:pt x="354507" y="503627"/>
                  <a:pt x="360218" y="526472"/>
                </a:cubicBezTo>
                <a:cubicBezTo>
                  <a:pt x="363760" y="540640"/>
                  <a:pt x="370788" y="553806"/>
                  <a:pt x="374072" y="568036"/>
                </a:cubicBezTo>
                <a:cubicBezTo>
                  <a:pt x="384662" y="613926"/>
                  <a:pt x="390358" y="660891"/>
                  <a:pt x="401781" y="706581"/>
                </a:cubicBezTo>
                <a:cubicBezTo>
                  <a:pt x="406399" y="725054"/>
                  <a:pt x="410164" y="743762"/>
                  <a:pt x="415636" y="762000"/>
                </a:cubicBezTo>
                <a:cubicBezTo>
                  <a:pt x="424029" y="789976"/>
                  <a:pt x="438543" y="816317"/>
                  <a:pt x="443345" y="845127"/>
                </a:cubicBezTo>
                <a:lnTo>
                  <a:pt x="457200" y="928254"/>
                </a:lnTo>
                <a:cubicBezTo>
                  <a:pt x="461818" y="1048327"/>
                  <a:pt x="465471" y="1168440"/>
                  <a:pt x="471054" y="1288472"/>
                </a:cubicBezTo>
                <a:cubicBezTo>
                  <a:pt x="474708" y="1367032"/>
                  <a:pt x="484909" y="1445355"/>
                  <a:pt x="484909" y="1524000"/>
                </a:cubicBezTo>
                <a:cubicBezTo>
                  <a:pt x="484909" y="1625705"/>
                  <a:pt x="475672" y="1727200"/>
                  <a:pt x="471054" y="1828800"/>
                </a:cubicBezTo>
                <a:cubicBezTo>
                  <a:pt x="475672" y="1842654"/>
                  <a:pt x="470305" y="1870363"/>
                  <a:pt x="484909" y="1870363"/>
                </a:cubicBezTo>
                <a:cubicBezTo>
                  <a:pt x="501560" y="1870363"/>
                  <a:pt x="502216" y="1841802"/>
                  <a:pt x="512618" y="1828800"/>
                </a:cubicBezTo>
                <a:cubicBezTo>
                  <a:pt x="520778" y="1818600"/>
                  <a:pt x="531091" y="1810327"/>
                  <a:pt x="540327" y="1801090"/>
                </a:cubicBezTo>
                <a:cubicBezTo>
                  <a:pt x="578308" y="1649161"/>
                  <a:pt x="540182" y="1816680"/>
                  <a:pt x="568036" y="1482436"/>
                </a:cubicBezTo>
                <a:cubicBezTo>
                  <a:pt x="569992" y="1458969"/>
                  <a:pt x="578309" y="1436437"/>
                  <a:pt x="581890" y="1413163"/>
                </a:cubicBezTo>
                <a:cubicBezTo>
                  <a:pt x="587552" y="1376363"/>
                  <a:pt x="587944" y="1338733"/>
                  <a:pt x="595745" y="1302327"/>
                </a:cubicBezTo>
                <a:cubicBezTo>
                  <a:pt x="601865" y="1273768"/>
                  <a:pt x="623454" y="1219200"/>
                  <a:pt x="623454" y="1219200"/>
                </a:cubicBezTo>
                <a:cubicBezTo>
                  <a:pt x="628072" y="1186873"/>
                  <a:pt x="630905" y="1154239"/>
                  <a:pt x="637309" y="1122218"/>
                </a:cubicBezTo>
                <a:cubicBezTo>
                  <a:pt x="644778" y="1084875"/>
                  <a:pt x="665018" y="1011381"/>
                  <a:pt x="665018" y="1011381"/>
                </a:cubicBezTo>
                <a:cubicBezTo>
                  <a:pt x="678150" y="880053"/>
                  <a:pt x="684022" y="832015"/>
                  <a:pt x="692727" y="692727"/>
                </a:cubicBezTo>
                <a:cubicBezTo>
                  <a:pt x="711668" y="389676"/>
                  <a:pt x="677614" y="516387"/>
                  <a:pt x="734290" y="346363"/>
                </a:cubicBezTo>
                <a:lnTo>
                  <a:pt x="748145" y="304800"/>
                </a:lnTo>
                <a:cubicBezTo>
                  <a:pt x="759414" y="270995"/>
                  <a:pt x="762852" y="248530"/>
                  <a:pt x="789709" y="221672"/>
                </a:cubicBezTo>
                <a:cubicBezTo>
                  <a:pt x="801483" y="209898"/>
                  <a:pt x="817418" y="203199"/>
                  <a:pt x="831272" y="193963"/>
                </a:cubicBezTo>
                <a:cubicBezTo>
                  <a:pt x="840508" y="180109"/>
                  <a:pt x="848579" y="165402"/>
                  <a:pt x="858981" y="152400"/>
                </a:cubicBezTo>
                <a:cubicBezTo>
                  <a:pt x="867141" y="142200"/>
                  <a:pt x="879969" y="135891"/>
                  <a:pt x="886690" y="124690"/>
                </a:cubicBezTo>
                <a:cubicBezTo>
                  <a:pt x="894204" y="112167"/>
                  <a:pt x="914713" y="86669"/>
                  <a:pt x="900545" y="83127"/>
                </a:cubicBezTo>
                <a:cubicBezTo>
                  <a:pt x="859974" y="72984"/>
                  <a:pt x="817350" y="91794"/>
                  <a:pt x="775854" y="96981"/>
                </a:cubicBezTo>
                <a:cubicBezTo>
                  <a:pt x="530819" y="127610"/>
                  <a:pt x="856486" y="93075"/>
                  <a:pt x="540327" y="124690"/>
                </a:cubicBezTo>
                <a:cubicBezTo>
                  <a:pt x="289507" y="109014"/>
                  <a:pt x="388888" y="134248"/>
                  <a:pt x="235527" y="83127"/>
                </a:cubicBezTo>
                <a:lnTo>
                  <a:pt x="152400" y="55418"/>
                </a:lnTo>
                <a:lnTo>
                  <a:pt x="110836" y="41563"/>
                </a:lnTo>
                <a:cubicBezTo>
                  <a:pt x="96981" y="46181"/>
                  <a:pt x="73890" y="41563"/>
                  <a:pt x="69272" y="55418"/>
                </a:cubicBezTo>
                <a:cubicBezTo>
                  <a:pt x="61825" y="77758"/>
                  <a:pt x="79797" y="101379"/>
                  <a:pt x="83127" y="124690"/>
                </a:cubicBezTo>
                <a:cubicBezTo>
                  <a:pt x="84433" y="133834"/>
                  <a:pt x="83127" y="143163"/>
                  <a:pt x="83127" y="152400"/>
                </a:cubicBezTo>
                <a:lnTo>
                  <a:pt x="401781" y="207818"/>
                </a:lnTo>
              </a:path>
            </a:pathLst>
          </a:cu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6234545" y="2646218"/>
            <a:ext cx="1025237" cy="1344221"/>
          </a:xfrm>
          <a:custGeom>
            <a:avLst/>
            <a:gdLst>
              <a:gd name="connsiteX0" fmla="*/ 803564 w 1025237"/>
              <a:gd name="connsiteY0" fmla="*/ 1274618 h 1344221"/>
              <a:gd name="connsiteX1" fmla="*/ 803564 w 1025237"/>
              <a:gd name="connsiteY1" fmla="*/ 1274618 h 1344221"/>
              <a:gd name="connsiteX2" fmla="*/ 692728 w 1025237"/>
              <a:gd name="connsiteY2" fmla="*/ 1205346 h 1344221"/>
              <a:gd name="connsiteX3" fmla="*/ 651164 w 1025237"/>
              <a:gd name="connsiteY3" fmla="*/ 1108364 h 1344221"/>
              <a:gd name="connsiteX4" fmla="*/ 623455 w 1025237"/>
              <a:gd name="connsiteY4" fmla="*/ 983673 h 1344221"/>
              <a:gd name="connsiteX5" fmla="*/ 581891 w 1025237"/>
              <a:gd name="connsiteY5" fmla="*/ 942109 h 1344221"/>
              <a:gd name="connsiteX6" fmla="*/ 498764 w 1025237"/>
              <a:gd name="connsiteY6" fmla="*/ 886691 h 1344221"/>
              <a:gd name="connsiteX7" fmla="*/ 457200 w 1025237"/>
              <a:gd name="connsiteY7" fmla="*/ 858982 h 1344221"/>
              <a:gd name="connsiteX8" fmla="*/ 374073 w 1025237"/>
              <a:gd name="connsiteY8" fmla="*/ 831273 h 1344221"/>
              <a:gd name="connsiteX9" fmla="*/ 332510 w 1025237"/>
              <a:gd name="connsiteY9" fmla="*/ 803564 h 1344221"/>
              <a:gd name="connsiteX10" fmla="*/ 290946 w 1025237"/>
              <a:gd name="connsiteY10" fmla="*/ 789709 h 1344221"/>
              <a:gd name="connsiteX11" fmla="*/ 166255 w 1025237"/>
              <a:gd name="connsiteY11" fmla="*/ 720437 h 1344221"/>
              <a:gd name="connsiteX12" fmla="*/ 83128 w 1025237"/>
              <a:gd name="connsiteY12" fmla="*/ 609600 h 1344221"/>
              <a:gd name="connsiteX13" fmla="*/ 55419 w 1025237"/>
              <a:gd name="connsiteY13" fmla="*/ 526473 h 1344221"/>
              <a:gd name="connsiteX14" fmla="*/ 13855 w 1025237"/>
              <a:gd name="connsiteY14" fmla="*/ 443346 h 1344221"/>
              <a:gd name="connsiteX15" fmla="*/ 0 w 1025237"/>
              <a:gd name="connsiteY15" fmla="*/ 332509 h 1344221"/>
              <a:gd name="connsiteX16" fmla="*/ 13855 w 1025237"/>
              <a:gd name="connsiteY16" fmla="*/ 166255 h 1344221"/>
              <a:gd name="connsiteX17" fmla="*/ 27710 w 1025237"/>
              <a:gd name="connsiteY17" fmla="*/ 124691 h 1344221"/>
              <a:gd name="connsiteX18" fmla="*/ 152400 w 1025237"/>
              <a:gd name="connsiteY18" fmla="*/ 55418 h 1344221"/>
              <a:gd name="connsiteX19" fmla="*/ 207819 w 1025237"/>
              <a:gd name="connsiteY19" fmla="*/ 27709 h 1344221"/>
              <a:gd name="connsiteX20" fmla="*/ 263237 w 1025237"/>
              <a:gd name="connsiteY20" fmla="*/ 13855 h 1344221"/>
              <a:gd name="connsiteX21" fmla="*/ 304800 w 1025237"/>
              <a:gd name="connsiteY21" fmla="*/ 0 h 1344221"/>
              <a:gd name="connsiteX22" fmla="*/ 484910 w 1025237"/>
              <a:gd name="connsiteY22" fmla="*/ 13855 h 1344221"/>
              <a:gd name="connsiteX23" fmla="*/ 609600 w 1025237"/>
              <a:gd name="connsiteY23" fmla="*/ 69273 h 1344221"/>
              <a:gd name="connsiteX24" fmla="*/ 637310 w 1025237"/>
              <a:gd name="connsiteY24" fmla="*/ 96982 h 1344221"/>
              <a:gd name="connsiteX25" fmla="*/ 692728 w 1025237"/>
              <a:gd name="connsiteY25" fmla="*/ 180109 h 1344221"/>
              <a:gd name="connsiteX26" fmla="*/ 748146 w 1025237"/>
              <a:gd name="connsiteY26" fmla="*/ 263237 h 1344221"/>
              <a:gd name="connsiteX27" fmla="*/ 775855 w 1025237"/>
              <a:gd name="connsiteY27" fmla="*/ 304800 h 1344221"/>
              <a:gd name="connsiteX28" fmla="*/ 789710 w 1025237"/>
              <a:gd name="connsiteY28" fmla="*/ 346364 h 1344221"/>
              <a:gd name="connsiteX29" fmla="*/ 845128 w 1025237"/>
              <a:gd name="connsiteY29" fmla="*/ 429491 h 1344221"/>
              <a:gd name="connsiteX30" fmla="*/ 886691 w 1025237"/>
              <a:gd name="connsiteY30" fmla="*/ 512618 h 1344221"/>
              <a:gd name="connsiteX31" fmla="*/ 928255 w 1025237"/>
              <a:gd name="connsiteY31" fmla="*/ 595746 h 1344221"/>
              <a:gd name="connsiteX32" fmla="*/ 969819 w 1025237"/>
              <a:gd name="connsiteY32" fmla="*/ 734291 h 1344221"/>
              <a:gd name="connsiteX33" fmla="*/ 983673 w 1025237"/>
              <a:gd name="connsiteY33" fmla="*/ 775855 h 1344221"/>
              <a:gd name="connsiteX34" fmla="*/ 1025237 w 1025237"/>
              <a:gd name="connsiteY34" fmla="*/ 858982 h 1344221"/>
              <a:gd name="connsiteX35" fmla="*/ 1011382 w 1025237"/>
              <a:gd name="connsiteY35" fmla="*/ 1136073 h 1344221"/>
              <a:gd name="connsiteX36" fmla="*/ 983673 w 1025237"/>
              <a:gd name="connsiteY36" fmla="*/ 1177637 h 1344221"/>
              <a:gd name="connsiteX37" fmla="*/ 831273 w 1025237"/>
              <a:gd name="connsiteY37" fmla="*/ 1302327 h 1344221"/>
              <a:gd name="connsiteX38" fmla="*/ 789710 w 1025237"/>
              <a:gd name="connsiteY38" fmla="*/ 1316182 h 1344221"/>
              <a:gd name="connsiteX39" fmla="*/ 762000 w 1025237"/>
              <a:gd name="connsiteY39" fmla="*/ 1343891 h 1344221"/>
              <a:gd name="connsiteX40" fmla="*/ 720437 w 1025237"/>
              <a:gd name="connsiteY40" fmla="*/ 1330037 h 1344221"/>
              <a:gd name="connsiteX41" fmla="*/ 748146 w 1025237"/>
              <a:gd name="connsiteY41" fmla="*/ 1246909 h 1344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025237" h="1344221">
                <a:moveTo>
                  <a:pt x="803564" y="1274618"/>
                </a:moveTo>
                <a:lnTo>
                  <a:pt x="803564" y="1274618"/>
                </a:lnTo>
                <a:cubicBezTo>
                  <a:pt x="766619" y="1251527"/>
                  <a:pt x="725111" y="1234491"/>
                  <a:pt x="692728" y="1205346"/>
                </a:cubicBezTo>
                <a:cubicBezTo>
                  <a:pt x="676425" y="1190673"/>
                  <a:pt x="658867" y="1131473"/>
                  <a:pt x="651164" y="1108364"/>
                </a:cubicBezTo>
                <a:cubicBezTo>
                  <a:pt x="649487" y="1098302"/>
                  <a:pt x="638615" y="1006412"/>
                  <a:pt x="623455" y="983673"/>
                </a:cubicBezTo>
                <a:cubicBezTo>
                  <a:pt x="612586" y="967370"/>
                  <a:pt x="597357" y="954138"/>
                  <a:pt x="581891" y="942109"/>
                </a:cubicBezTo>
                <a:cubicBezTo>
                  <a:pt x="555604" y="921663"/>
                  <a:pt x="526473" y="905164"/>
                  <a:pt x="498764" y="886691"/>
                </a:cubicBezTo>
                <a:cubicBezTo>
                  <a:pt x="484909" y="877455"/>
                  <a:pt x="472997" y="864248"/>
                  <a:pt x="457200" y="858982"/>
                </a:cubicBezTo>
                <a:lnTo>
                  <a:pt x="374073" y="831273"/>
                </a:lnTo>
                <a:cubicBezTo>
                  <a:pt x="360219" y="822037"/>
                  <a:pt x="347403" y="811011"/>
                  <a:pt x="332510" y="803564"/>
                </a:cubicBezTo>
                <a:cubicBezTo>
                  <a:pt x="319448" y="797033"/>
                  <a:pt x="303712" y="796801"/>
                  <a:pt x="290946" y="789709"/>
                </a:cubicBezTo>
                <a:cubicBezTo>
                  <a:pt x="148033" y="710313"/>
                  <a:pt x="260302" y="751784"/>
                  <a:pt x="166255" y="720437"/>
                </a:cubicBezTo>
                <a:cubicBezTo>
                  <a:pt x="133433" y="687614"/>
                  <a:pt x="98793" y="656595"/>
                  <a:pt x="83128" y="609600"/>
                </a:cubicBezTo>
                <a:cubicBezTo>
                  <a:pt x="73892" y="581891"/>
                  <a:pt x="71620" y="550775"/>
                  <a:pt x="55419" y="526473"/>
                </a:cubicBezTo>
                <a:cubicBezTo>
                  <a:pt x="19609" y="472758"/>
                  <a:pt x="32976" y="500706"/>
                  <a:pt x="13855" y="443346"/>
                </a:cubicBezTo>
                <a:cubicBezTo>
                  <a:pt x="9237" y="406400"/>
                  <a:pt x="0" y="369742"/>
                  <a:pt x="0" y="332509"/>
                </a:cubicBezTo>
                <a:cubicBezTo>
                  <a:pt x="0" y="276899"/>
                  <a:pt x="6505" y="221377"/>
                  <a:pt x="13855" y="166255"/>
                </a:cubicBezTo>
                <a:cubicBezTo>
                  <a:pt x="15785" y="151779"/>
                  <a:pt x="19609" y="136842"/>
                  <a:pt x="27710" y="124691"/>
                </a:cubicBezTo>
                <a:cubicBezTo>
                  <a:pt x="70190" y="60970"/>
                  <a:pt x="80105" y="91565"/>
                  <a:pt x="152400" y="55418"/>
                </a:cubicBezTo>
                <a:cubicBezTo>
                  <a:pt x="170873" y="46182"/>
                  <a:pt x="188481" y="34961"/>
                  <a:pt x="207819" y="27709"/>
                </a:cubicBezTo>
                <a:cubicBezTo>
                  <a:pt x="225648" y="21023"/>
                  <a:pt x="244928" y="19086"/>
                  <a:pt x="263237" y="13855"/>
                </a:cubicBezTo>
                <a:cubicBezTo>
                  <a:pt x="277279" y="9843"/>
                  <a:pt x="290946" y="4618"/>
                  <a:pt x="304800" y="0"/>
                </a:cubicBezTo>
                <a:cubicBezTo>
                  <a:pt x="364837" y="4618"/>
                  <a:pt x="425433" y="4464"/>
                  <a:pt x="484910" y="13855"/>
                </a:cubicBezTo>
                <a:cubicBezTo>
                  <a:pt x="532816" y="21419"/>
                  <a:pt x="572819" y="39848"/>
                  <a:pt x="609600" y="69273"/>
                </a:cubicBezTo>
                <a:cubicBezTo>
                  <a:pt x="619800" y="77433"/>
                  <a:pt x="629473" y="86532"/>
                  <a:pt x="637310" y="96982"/>
                </a:cubicBezTo>
                <a:cubicBezTo>
                  <a:pt x="657291" y="123624"/>
                  <a:pt x="674255" y="152400"/>
                  <a:pt x="692728" y="180109"/>
                </a:cubicBezTo>
                <a:lnTo>
                  <a:pt x="748146" y="263237"/>
                </a:lnTo>
                <a:cubicBezTo>
                  <a:pt x="757382" y="277091"/>
                  <a:pt x="770589" y="289004"/>
                  <a:pt x="775855" y="304800"/>
                </a:cubicBezTo>
                <a:cubicBezTo>
                  <a:pt x="780473" y="318655"/>
                  <a:pt x="782618" y="333598"/>
                  <a:pt x="789710" y="346364"/>
                </a:cubicBezTo>
                <a:cubicBezTo>
                  <a:pt x="805883" y="375475"/>
                  <a:pt x="845128" y="429491"/>
                  <a:pt x="845128" y="429491"/>
                </a:cubicBezTo>
                <a:cubicBezTo>
                  <a:pt x="879948" y="533957"/>
                  <a:pt x="832979" y="405196"/>
                  <a:pt x="886691" y="512618"/>
                </a:cubicBezTo>
                <a:cubicBezTo>
                  <a:pt x="944054" y="627343"/>
                  <a:pt x="848842" y="476625"/>
                  <a:pt x="928255" y="595746"/>
                </a:cubicBezTo>
                <a:cubicBezTo>
                  <a:pt x="949195" y="679504"/>
                  <a:pt x="936087" y="633093"/>
                  <a:pt x="969819" y="734291"/>
                </a:cubicBezTo>
                <a:cubicBezTo>
                  <a:pt x="974437" y="748146"/>
                  <a:pt x="975572" y="763704"/>
                  <a:pt x="983673" y="775855"/>
                </a:cubicBezTo>
                <a:cubicBezTo>
                  <a:pt x="1019483" y="829569"/>
                  <a:pt x="1006116" y="801622"/>
                  <a:pt x="1025237" y="858982"/>
                </a:cubicBezTo>
                <a:cubicBezTo>
                  <a:pt x="1020619" y="951346"/>
                  <a:pt x="1023343" y="1044371"/>
                  <a:pt x="1011382" y="1136073"/>
                </a:cubicBezTo>
                <a:cubicBezTo>
                  <a:pt x="1009228" y="1152584"/>
                  <a:pt x="994638" y="1165106"/>
                  <a:pt x="983673" y="1177637"/>
                </a:cubicBezTo>
                <a:cubicBezTo>
                  <a:pt x="951767" y="1214101"/>
                  <a:pt x="879449" y="1286268"/>
                  <a:pt x="831273" y="1302327"/>
                </a:cubicBezTo>
                <a:lnTo>
                  <a:pt x="789710" y="1316182"/>
                </a:lnTo>
                <a:cubicBezTo>
                  <a:pt x="780473" y="1325418"/>
                  <a:pt x="774809" y="1341329"/>
                  <a:pt x="762000" y="1343891"/>
                </a:cubicBezTo>
                <a:cubicBezTo>
                  <a:pt x="747680" y="1346755"/>
                  <a:pt x="720437" y="1330037"/>
                  <a:pt x="720437" y="1330037"/>
                </a:cubicBezTo>
                <a:lnTo>
                  <a:pt x="748146" y="1246909"/>
                </a:lnTo>
              </a:path>
            </a:pathLst>
          </a:cu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1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CERVIX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4525963"/>
          </a:xfrm>
        </p:spPr>
        <p:txBody>
          <a:bodyPr>
            <a:normAutofit/>
          </a:bodyPr>
          <a:lstStyle/>
          <a:p>
            <a:r>
              <a:rPr lang="en-US" alt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 Base of the uterus.</a:t>
            </a:r>
          </a:p>
          <a:p>
            <a:r>
              <a:rPr lang="en-US" alt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Dilates during pregnancy.</a:t>
            </a:r>
            <a:endParaRPr lang="en-US" altLang="en-US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27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Picture 00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2" t="12206" r="6515" b="6736"/>
          <a:stretch/>
        </p:blipFill>
        <p:spPr bwMode="auto">
          <a:xfrm>
            <a:off x="92152" y="381000"/>
            <a:ext cx="8899448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3657600" y="5410200"/>
            <a:ext cx="1143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752600" y="5209309"/>
            <a:ext cx="5334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945181">
            <a:off x="6823364" y="3771900"/>
            <a:ext cx="457200" cy="228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32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VAGINA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4525963"/>
          </a:xfrm>
        </p:spPr>
        <p:txBody>
          <a:bodyPr>
            <a:normAutofit/>
          </a:bodyPr>
          <a:lstStyle/>
          <a:p>
            <a:r>
              <a:rPr lang="en-US" alt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 Hollow, Muscular</a:t>
            </a:r>
          </a:p>
          <a:p>
            <a:r>
              <a:rPr lang="en-US" alt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Passageway from uterus to outside world.</a:t>
            </a:r>
            <a:endParaRPr lang="en-US" altLang="en-US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02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Picture 00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2" t="12206" r="6515" b="6736"/>
          <a:stretch/>
        </p:blipFill>
        <p:spPr bwMode="auto">
          <a:xfrm>
            <a:off x="92152" y="381000"/>
            <a:ext cx="8899448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reeform 1"/>
          <p:cNvSpPr/>
          <p:nvPr/>
        </p:nvSpPr>
        <p:spPr>
          <a:xfrm>
            <a:off x="1690255" y="5417127"/>
            <a:ext cx="644101" cy="651281"/>
          </a:xfrm>
          <a:custGeom>
            <a:avLst/>
            <a:gdLst>
              <a:gd name="connsiteX0" fmla="*/ 83127 w 644101"/>
              <a:gd name="connsiteY0" fmla="*/ 69273 h 651281"/>
              <a:gd name="connsiteX1" fmla="*/ 83127 w 644101"/>
              <a:gd name="connsiteY1" fmla="*/ 69273 h 651281"/>
              <a:gd name="connsiteX2" fmla="*/ 124690 w 644101"/>
              <a:gd name="connsiteY2" fmla="*/ 180109 h 651281"/>
              <a:gd name="connsiteX3" fmla="*/ 138545 w 644101"/>
              <a:gd name="connsiteY3" fmla="*/ 235528 h 651281"/>
              <a:gd name="connsiteX4" fmla="*/ 166254 w 644101"/>
              <a:gd name="connsiteY4" fmla="*/ 332509 h 651281"/>
              <a:gd name="connsiteX5" fmla="*/ 290945 w 644101"/>
              <a:gd name="connsiteY5" fmla="*/ 637309 h 651281"/>
              <a:gd name="connsiteX6" fmla="*/ 498763 w 644101"/>
              <a:gd name="connsiteY6" fmla="*/ 651164 h 651281"/>
              <a:gd name="connsiteX7" fmla="*/ 595745 w 644101"/>
              <a:gd name="connsiteY7" fmla="*/ 83128 h 651281"/>
              <a:gd name="connsiteX8" fmla="*/ 609600 w 644101"/>
              <a:gd name="connsiteY8" fmla="*/ 27709 h 651281"/>
              <a:gd name="connsiteX9" fmla="*/ 581890 w 644101"/>
              <a:gd name="connsiteY9" fmla="*/ 0 h 651281"/>
              <a:gd name="connsiteX10" fmla="*/ 540327 w 644101"/>
              <a:gd name="connsiteY10" fmla="*/ 27709 h 651281"/>
              <a:gd name="connsiteX11" fmla="*/ 498763 w 644101"/>
              <a:gd name="connsiteY11" fmla="*/ 41564 h 651281"/>
              <a:gd name="connsiteX12" fmla="*/ 457200 w 644101"/>
              <a:gd name="connsiteY12" fmla="*/ 69273 h 651281"/>
              <a:gd name="connsiteX13" fmla="*/ 374072 w 644101"/>
              <a:gd name="connsiteY13" fmla="*/ 96982 h 651281"/>
              <a:gd name="connsiteX14" fmla="*/ 13854 w 644101"/>
              <a:gd name="connsiteY14" fmla="*/ 55418 h 651281"/>
              <a:gd name="connsiteX15" fmla="*/ 0 w 644101"/>
              <a:gd name="connsiteY15" fmla="*/ 27709 h 651281"/>
              <a:gd name="connsiteX16" fmla="*/ 318654 w 644101"/>
              <a:gd name="connsiteY16" fmla="*/ 387928 h 651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44101" h="651281">
                <a:moveTo>
                  <a:pt x="83127" y="69273"/>
                </a:moveTo>
                <a:lnTo>
                  <a:pt x="83127" y="69273"/>
                </a:lnTo>
                <a:cubicBezTo>
                  <a:pt x="96981" y="106218"/>
                  <a:pt x="112212" y="142676"/>
                  <a:pt x="124690" y="180109"/>
                </a:cubicBezTo>
                <a:cubicBezTo>
                  <a:pt x="130711" y="198173"/>
                  <a:pt x="133314" y="217219"/>
                  <a:pt x="138545" y="235528"/>
                </a:cubicBezTo>
                <a:cubicBezTo>
                  <a:pt x="178290" y="374630"/>
                  <a:pt x="122953" y="159300"/>
                  <a:pt x="166254" y="332509"/>
                </a:cubicBezTo>
                <a:cubicBezTo>
                  <a:pt x="196792" y="683697"/>
                  <a:pt x="88415" y="666243"/>
                  <a:pt x="290945" y="637309"/>
                </a:cubicBezTo>
                <a:cubicBezTo>
                  <a:pt x="360218" y="641927"/>
                  <a:pt x="429337" y="651164"/>
                  <a:pt x="498763" y="651164"/>
                </a:cubicBezTo>
                <a:cubicBezTo>
                  <a:pt x="763960" y="651164"/>
                  <a:pt x="582504" y="374416"/>
                  <a:pt x="595745" y="83128"/>
                </a:cubicBezTo>
                <a:cubicBezTo>
                  <a:pt x="596610" y="64106"/>
                  <a:pt x="604982" y="46182"/>
                  <a:pt x="609600" y="27709"/>
                </a:cubicBezTo>
                <a:cubicBezTo>
                  <a:pt x="600363" y="18473"/>
                  <a:pt x="594952" y="0"/>
                  <a:pt x="581890" y="0"/>
                </a:cubicBezTo>
                <a:cubicBezTo>
                  <a:pt x="565239" y="0"/>
                  <a:pt x="555220" y="20262"/>
                  <a:pt x="540327" y="27709"/>
                </a:cubicBezTo>
                <a:cubicBezTo>
                  <a:pt x="527265" y="34240"/>
                  <a:pt x="511825" y="35033"/>
                  <a:pt x="498763" y="41564"/>
                </a:cubicBezTo>
                <a:cubicBezTo>
                  <a:pt x="483870" y="49011"/>
                  <a:pt x="472416" y="62510"/>
                  <a:pt x="457200" y="69273"/>
                </a:cubicBezTo>
                <a:cubicBezTo>
                  <a:pt x="430509" y="81136"/>
                  <a:pt x="374072" y="96982"/>
                  <a:pt x="374072" y="96982"/>
                </a:cubicBezTo>
                <a:cubicBezTo>
                  <a:pt x="261145" y="92277"/>
                  <a:pt x="92610" y="160429"/>
                  <a:pt x="13854" y="55418"/>
                </a:cubicBezTo>
                <a:cubicBezTo>
                  <a:pt x="7658" y="47157"/>
                  <a:pt x="4618" y="36945"/>
                  <a:pt x="0" y="27709"/>
                </a:cubicBezTo>
                <a:lnTo>
                  <a:pt x="318654" y="387928"/>
                </a:lnTo>
              </a:path>
            </a:pathLst>
          </a:cu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 2"/>
          <p:cNvSpPr/>
          <p:nvPr/>
        </p:nvSpPr>
        <p:spPr>
          <a:xfrm>
            <a:off x="6386945" y="3822677"/>
            <a:ext cx="834959" cy="1691432"/>
          </a:xfrm>
          <a:custGeom>
            <a:avLst/>
            <a:gdLst>
              <a:gd name="connsiteX0" fmla="*/ 540328 w 834959"/>
              <a:gd name="connsiteY0" fmla="*/ 153578 h 1691432"/>
              <a:gd name="connsiteX1" fmla="*/ 540328 w 834959"/>
              <a:gd name="connsiteY1" fmla="*/ 153578 h 1691432"/>
              <a:gd name="connsiteX2" fmla="*/ 526473 w 834959"/>
              <a:gd name="connsiteY2" fmla="*/ 333687 h 1691432"/>
              <a:gd name="connsiteX3" fmla="*/ 484910 w 834959"/>
              <a:gd name="connsiteY3" fmla="*/ 541505 h 1691432"/>
              <a:gd name="connsiteX4" fmla="*/ 471055 w 834959"/>
              <a:gd name="connsiteY4" fmla="*/ 583068 h 1691432"/>
              <a:gd name="connsiteX5" fmla="*/ 443346 w 834959"/>
              <a:gd name="connsiteY5" fmla="*/ 610778 h 1691432"/>
              <a:gd name="connsiteX6" fmla="*/ 401782 w 834959"/>
              <a:gd name="connsiteY6" fmla="*/ 707759 h 1691432"/>
              <a:gd name="connsiteX7" fmla="*/ 360219 w 834959"/>
              <a:gd name="connsiteY7" fmla="*/ 804741 h 1691432"/>
              <a:gd name="connsiteX8" fmla="*/ 304800 w 834959"/>
              <a:gd name="connsiteY8" fmla="*/ 887868 h 1691432"/>
              <a:gd name="connsiteX9" fmla="*/ 263237 w 834959"/>
              <a:gd name="connsiteY9" fmla="*/ 970996 h 1691432"/>
              <a:gd name="connsiteX10" fmla="*/ 221673 w 834959"/>
              <a:gd name="connsiteY10" fmla="*/ 1054123 h 1691432"/>
              <a:gd name="connsiteX11" fmla="*/ 193964 w 834959"/>
              <a:gd name="connsiteY11" fmla="*/ 1137250 h 1691432"/>
              <a:gd name="connsiteX12" fmla="*/ 138546 w 834959"/>
              <a:gd name="connsiteY12" fmla="*/ 1220378 h 1691432"/>
              <a:gd name="connsiteX13" fmla="*/ 96982 w 834959"/>
              <a:gd name="connsiteY13" fmla="*/ 1303505 h 1691432"/>
              <a:gd name="connsiteX14" fmla="*/ 83128 w 834959"/>
              <a:gd name="connsiteY14" fmla="*/ 1345068 h 1691432"/>
              <a:gd name="connsiteX15" fmla="*/ 41564 w 834959"/>
              <a:gd name="connsiteY15" fmla="*/ 1428196 h 1691432"/>
              <a:gd name="connsiteX16" fmla="*/ 27710 w 834959"/>
              <a:gd name="connsiteY16" fmla="*/ 1511323 h 1691432"/>
              <a:gd name="connsiteX17" fmla="*/ 0 w 834959"/>
              <a:gd name="connsiteY17" fmla="*/ 1594450 h 1691432"/>
              <a:gd name="connsiteX18" fmla="*/ 13855 w 834959"/>
              <a:gd name="connsiteY18" fmla="*/ 1636014 h 1691432"/>
              <a:gd name="connsiteX19" fmla="*/ 83128 w 834959"/>
              <a:gd name="connsiteY19" fmla="*/ 1649868 h 1691432"/>
              <a:gd name="connsiteX20" fmla="*/ 166255 w 834959"/>
              <a:gd name="connsiteY20" fmla="*/ 1677578 h 1691432"/>
              <a:gd name="connsiteX21" fmla="*/ 207819 w 834959"/>
              <a:gd name="connsiteY21" fmla="*/ 1691432 h 1691432"/>
              <a:gd name="connsiteX22" fmla="*/ 221673 w 834959"/>
              <a:gd name="connsiteY22" fmla="*/ 1303505 h 1691432"/>
              <a:gd name="connsiteX23" fmla="*/ 235528 w 834959"/>
              <a:gd name="connsiteY23" fmla="*/ 1248087 h 1691432"/>
              <a:gd name="connsiteX24" fmla="*/ 318655 w 834959"/>
              <a:gd name="connsiteY24" fmla="*/ 1164959 h 1691432"/>
              <a:gd name="connsiteX25" fmla="*/ 374073 w 834959"/>
              <a:gd name="connsiteY25" fmla="*/ 1081832 h 1691432"/>
              <a:gd name="connsiteX26" fmla="*/ 401782 w 834959"/>
              <a:gd name="connsiteY26" fmla="*/ 1040268 h 1691432"/>
              <a:gd name="connsiteX27" fmla="*/ 415637 w 834959"/>
              <a:gd name="connsiteY27" fmla="*/ 998705 h 1691432"/>
              <a:gd name="connsiteX28" fmla="*/ 498764 w 834959"/>
              <a:gd name="connsiteY28" fmla="*/ 887868 h 1691432"/>
              <a:gd name="connsiteX29" fmla="*/ 540328 w 834959"/>
              <a:gd name="connsiteY29" fmla="*/ 804741 h 1691432"/>
              <a:gd name="connsiteX30" fmla="*/ 581891 w 834959"/>
              <a:gd name="connsiteY30" fmla="*/ 735468 h 1691432"/>
              <a:gd name="connsiteX31" fmla="*/ 623455 w 834959"/>
              <a:gd name="connsiteY31" fmla="*/ 610778 h 1691432"/>
              <a:gd name="connsiteX32" fmla="*/ 637310 w 834959"/>
              <a:gd name="connsiteY32" fmla="*/ 569214 h 1691432"/>
              <a:gd name="connsiteX33" fmla="*/ 665019 w 834959"/>
              <a:gd name="connsiteY33" fmla="*/ 513796 h 1691432"/>
              <a:gd name="connsiteX34" fmla="*/ 692728 w 834959"/>
              <a:gd name="connsiteY34" fmla="*/ 430668 h 1691432"/>
              <a:gd name="connsiteX35" fmla="*/ 748146 w 834959"/>
              <a:gd name="connsiteY35" fmla="*/ 264414 h 1691432"/>
              <a:gd name="connsiteX36" fmla="*/ 762000 w 834959"/>
              <a:gd name="connsiteY36" fmla="*/ 222850 h 1691432"/>
              <a:gd name="connsiteX37" fmla="*/ 775855 w 834959"/>
              <a:gd name="connsiteY37" fmla="*/ 181287 h 1691432"/>
              <a:gd name="connsiteX38" fmla="*/ 789710 w 834959"/>
              <a:gd name="connsiteY38" fmla="*/ 125868 h 1691432"/>
              <a:gd name="connsiteX39" fmla="*/ 817419 w 834959"/>
              <a:gd name="connsiteY39" fmla="*/ 42741 h 1691432"/>
              <a:gd name="connsiteX40" fmla="*/ 831273 w 834959"/>
              <a:gd name="connsiteY40" fmla="*/ 1178 h 1691432"/>
              <a:gd name="connsiteX41" fmla="*/ 762000 w 834959"/>
              <a:gd name="connsiteY41" fmla="*/ 56596 h 1691432"/>
              <a:gd name="connsiteX42" fmla="*/ 734291 w 834959"/>
              <a:gd name="connsiteY42" fmla="*/ 98159 h 1691432"/>
              <a:gd name="connsiteX43" fmla="*/ 692728 w 834959"/>
              <a:gd name="connsiteY43" fmla="*/ 139723 h 1691432"/>
              <a:gd name="connsiteX44" fmla="*/ 623455 w 834959"/>
              <a:gd name="connsiteY44" fmla="*/ 208996 h 1691432"/>
              <a:gd name="connsiteX45" fmla="*/ 540328 w 834959"/>
              <a:gd name="connsiteY45" fmla="*/ 222850 h 1691432"/>
              <a:gd name="connsiteX46" fmla="*/ 762000 w 834959"/>
              <a:gd name="connsiteY46" fmla="*/ 292123 h 1691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834959" h="1691432">
                <a:moveTo>
                  <a:pt x="540328" y="153578"/>
                </a:moveTo>
                <a:lnTo>
                  <a:pt x="540328" y="153578"/>
                </a:lnTo>
                <a:cubicBezTo>
                  <a:pt x="535710" y="213614"/>
                  <a:pt x="531924" y="273721"/>
                  <a:pt x="526473" y="333687"/>
                </a:cubicBezTo>
                <a:cubicBezTo>
                  <a:pt x="513663" y="474596"/>
                  <a:pt x="522862" y="427652"/>
                  <a:pt x="484910" y="541505"/>
                </a:cubicBezTo>
                <a:cubicBezTo>
                  <a:pt x="480292" y="555359"/>
                  <a:pt x="481381" y="572741"/>
                  <a:pt x="471055" y="583068"/>
                </a:cubicBezTo>
                <a:lnTo>
                  <a:pt x="443346" y="610778"/>
                </a:lnTo>
                <a:cubicBezTo>
                  <a:pt x="414509" y="726121"/>
                  <a:pt x="449623" y="612076"/>
                  <a:pt x="401782" y="707759"/>
                </a:cubicBezTo>
                <a:cubicBezTo>
                  <a:pt x="344453" y="822418"/>
                  <a:pt x="446705" y="660599"/>
                  <a:pt x="360219" y="804741"/>
                </a:cubicBezTo>
                <a:cubicBezTo>
                  <a:pt x="343085" y="833297"/>
                  <a:pt x="304800" y="887868"/>
                  <a:pt x="304800" y="887868"/>
                </a:cubicBezTo>
                <a:cubicBezTo>
                  <a:pt x="269981" y="992330"/>
                  <a:pt x="316947" y="863577"/>
                  <a:pt x="263237" y="970996"/>
                </a:cubicBezTo>
                <a:cubicBezTo>
                  <a:pt x="205876" y="1085717"/>
                  <a:pt x="301084" y="935005"/>
                  <a:pt x="221673" y="1054123"/>
                </a:cubicBezTo>
                <a:cubicBezTo>
                  <a:pt x="212437" y="1081832"/>
                  <a:pt x="210165" y="1112948"/>
                  <a:pt x="193964" y="1137250"/>
                </a:cubicBezTo>
                <a:cubicBezTo>
                  <a:pt x="175491" y="1164959"/>
                  <a:pt x="149078" y="1188785"/>
                  <a:pt x="138546" y="1220378"/>
                </a:cubicBezTo>
                <a:cubicBezTo>
                  <a:pt x="119425" y="1277738"/>
                  <a:pt x="132792" y="1249790"/>
                  <a:pt x="96982" y="1303505"/>
                </a:cubicBezTo>
                <a:cubicBezTo>
                  <a:pt x="92364" y="1317359"/>
                  <a:pt x="89659" y="1332006"/>
                  <a:pt x="83128" y="1345068"/>
                </a:cubicBezTo>
                <a:cubicBezTo>
                  <a:pt x="29411" y="1452503"/>
                  <a:pt x="76390" y="1323720"/>
                  <a:pt x="41564" y="1428196"/>
                </a:cubicBezTo>
                <a:cubicBezTo>
                  <a:pt x="36946" y="1455905"/>
                  <a:pt x="34523" y="1484071"/>
                  <a:pt x="27710" y="1511323"/>
                </a:cubicBezTo>
                <a:cubicBezTo>
                  <a:pt x="20626" y="1539659"/>
                  <a:pt x="0" y="1594450"/>
                  <a:pt x="0" y="1594450"/>
                </a:cubicBezTo>
                <a:cubicBezTo>
                  <a:pt x="4618" y="1608305"/>
                  <a:pt x="1704" y="1627913"/>
                  <a:pt x="13855" y="1636014"/>
                </a:cubicBezTo>
                <a:cubicBezTo>
                  <a:pt x="33448" y="1649076"/>
                  <a:pt x="60410" y="1643672"/>
                  <a:pt x="83128" y="1649868"/>
                </a:cubicBezTo>
                <a:cubicBezTo>
                  <a:pt x="111307" y="1657553"/>
                  <a:pt x="138546" y="1668342"/>
                  <a:pt x="166255" y="1677578"/>
                </a:cubicBezTo>
                <a:lnTo>
                  <a:pt x="207819" y="1691432"/>
                </a:lnTo>
                <a:cubicBezTo>
                  <a:pt x="212437" y="1562123"/>
                  <a:pt x="213602" y="1432644"/>
                  <a:pt x="221673" y="1303505"/>
                </a:cubicBezTo>
                <a:cubicBezTo>
                  <a:pt x="222861" y="1284501"/>
                  <a:pt x="224609" y="1263686"/>
                  <a:pt x="235528" y="1248087"/>
                </a:cubicBezTo>
                <a:cubicBezTo>
                  <a:pt x="258000" y="1215984"/>
                  <a:pt x="296918" y="1197564"/>
                  <a:pt x="318655" y="1164959"/>
                </a:cubicBezTo>
                <a:lnTo>
                  <a:pt x="374073" y="1081832"/>
                </a:lnTo>
                <a:cubicBezTo>
                  <a:pt x="383309" y="1067977"/>
                  <a:pt x="396516" y="1056065"/>
                  <a:pt x="401782" y="1040268"/>
                </a:cubicBezTo>
                <a:cubicBezTo>
                  <a:pt x="406400" y="1026414"/>
                  <a:pt x="408545" y="1011471"/>
                  <a:pt x="415637" y="998705"/>
                </a:cubicBezTo>
                <a:cubicBezTo>
                  <a:pt x="454802" y="928209"/>
                  <a:pt x="456725" y="929909"/>
                  <a:pt x="498764" y="887868"/>
                </a:cubicBezTo>
                <a:cubicBezTo>
                  <a:pt x="533591" y="783392"/>
                  <a:pt x="486610" y="912178"/>
                  <a:pt x="540328" y="804741"/>
                </a:cubicBezTo>
                <a:cubicBezTo>
                  <a:pt x="576298" y="732800"/>
                  <a:pt x="527768" y="789593"/>
                  <a:pt x="581891" y="735468"/>
                </a:cubicBezTo>
                <a:lnTo>
                  <a:pt x="623455" y="610778"/>
                </a:lnTo>
                <a:cubicBezTo>
                  <a:pt x="628073" y="596923"/>
                  <a:pt x="630779" y="582276"/>
                  <a:pt x="637310" y="569214"/>
                </a:cubicBezTo>
                <a:cubicBezTo>
                  <a:pt x="646546" y="550741"/>
                  <a:pt x="657349" y="532972"/>
                  <a:pt x="665019" y="513796"/>
                </a:cubicBezTo>
                <a:cubicBezTo>
                  <a:pt x="675867" y="486677"/>
                  <a:pt x="683492" y="458377"/>
                  <a:pt x="692728" y="430668"/>
                </a:cubicBezTo>
                <a:lnTo>
                  <a:pt x="748146" y="264414"/>
                </a:lnTo>
                <a:lnTo>
                  <a:pt x="762000" y="222850"/>
                </a:lnTo>
                <a:cubicBezTo>
                  <a:pt x="766618" y="208996"/>
                  <a:pt x="772313" y="195455"/>
                  <a:pt x="775855" y="181287"/>
                </a:cubicBezTo>
                <a:cubicBezTo>
                  <a:pt x="780473" y="162814"/>
                  <a:pt x="784238" y="144106"/>
                  <a:pt x="789710" y="125868"/>
                </a:cubicBezTo>
                <a:cubicBezTo>
                  <a:pt x="798103" y="97892"/>
                  <a:pt x="808183" y="70450"/>
                  <a:pt x="817419" y="42741"/>
                </a:cubicBezTo>
                <a:cubicBezTo>
                  <a:pt x="822037" y="28887"/>
                  <a:pt x="843424" y="-6923"/>
                  <a:pt x="831273" y="1178"/>
                </a:cubicBezTo>
                <a:cubicBezTo>
                  <a:pt x="800414" y="21751"/>
                  <a:pt x="784561" y="28396"/>
                  <a:pt x="762000" y="56596"/>
                </a:cubicBezTo>
                <a:cubicBezTo>
                  <a:pt x="751598" y="69598"/>
                  <a:pt x="744951" y="85367"/>
                  <a:pt x="734291" y="98159"/>
                </a:cubicBezTo>
                <a:cubicBezTo>
                  <a:pt x="721748" y="113211"/>
                  <a:pt x="705271" y="124671"/>
                  <a:pt x="692728" y="139723"/>
                </a:cubicBezTo>
                <a:cubicBezTo>
                  <a:pt x="653145" y="187224"/>
                  <a:pt x="681512" y="179968"/>
                  <a:pt x="623455" y="208996"/>
                </a:cubicBezTo>
                <a:cubicBezTo>
                  <a:pt x="586984" y="227231"/>
                  <a:pt x="579195" y="222850"/>
                  <a:pt x="540328" y="222850"/>
                </a:cubicBezTo>
                <a:lnTo>
                  <a:pt x="762000" y="292123"/>
                </a:lnTo>
              </a:path>
            </a:pathLst>
          </a:cu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9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MENSTRUAL CYCLE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4525963"/>
          </a:xfrm>
        </p:spPr>
        <p:txBody>
          <a:bodyPr>
            <a:normAutofit/>
          </a:bodyPr>
          <a:lstStyle/>
          <a:p>
            <a:r>
              <a:rPr lang="en-US" alt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 Process occurs when egg is not fertilized.</a:t>
            </a:r>
          </a:p>
          <a:p>
            <a:r>
              <a:rPr lang="en-US" alt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Uterine lining is shed and new cycle begins.</a:t>
            </a:r>
            <a:endParaRPr lang="en-US" altLang="en-US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66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plannedparenthood.org/images/PPFA/080000-Menstrual_Cyc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72" y="685800"/>
            <a:ext cx="8745809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014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cture 00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90" b="7527"/>
          <a:stretch/>
        </p:blipFill>
        <p:spPr bwMode="auto">
          <a:xfrm>
            <a:off x="232063" y="228600"/>
            <a:ext cx="8534400" cy="64008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Freeform 6"/>
          <p:cNvSpPr/>
          <p:nvPr/>
        </p:nvSpPr>
        <p:spPr>
          <a:xfrm>
            <a:off x="415636" y="1447800"/>
            <a:ext cx="2327564" cy="1011381"/>
          </a:xfrm>
          <a:custGeom>
            <a:avLst/>
            <a:gdLst>
              <a:gd name="connsiteX0" fmla="*/ 0 w 2327564"/>
              <a:gd name="connsiteY0" fmla="*/ 69272 h 1011381"/>
              <a:gd name="connsiteX1" fmla="*/ 0 w 2327564"/>
              <a:gd name="connsiteY1" fmla="*/ 69272 h 1011381"/>
              <a:gd name="connsiteX2" fmla="*/ 13855 w 2327564"/>
              <a:gd name="connsiteY2" fmla="*/ 235527 h 1011381"/>
              <a:gd name="connsiteX3" fmla="*/ 27709 w 2327564"/>
              <a:gd name="connsiteY3" fmla="*/ 346363 h 1011381"/>
              <a:gd name="connsiteX4" fmla="*/ 41564 w 2327564"/>
              <a:gd name="connsiteY4" fmla="*/ 609600 h 1011381"/>
              <a:gd name="connsiteX5" fmla="*/ 55419 w 2327564"/>
              <a:gd name="connsiteY5" fmla="*/ 651163 h 1011381"/>
              <a:gd name="connsiteX6" fmla="*/ 69273 w 2327564"/>
              <a:gd name="connsiteY6" fmla="*/ 706581 h 1011381"/>
              <a:gd name="connsiteX7" fmla="*/ 96982 w 2327564"/>
              <a:gd name="connsiteY7" fmla="*/ 789709 h 1011381"/>
              <a:gd name="connsiteX8" fmla="*/ 110837 w 2327564"/>
              <a:gd name="connsiteY8" fmla="*/ 845127 h 1011381"/>
              <a:gd name="connsiteX9" fmla="*/ 180109 w 2327564"/>
              <a:gd name="connsiteY9" fmla="*/ 914400 h 1011381"/>
              <a:gd name="connsiteX10" fmla="*/ 249382 w 2327564"/>
              <a:gd name="connsiteY10" fmla="*/ 955963 h 1011381"/>
              <a:gd name="connsiteX11" fmla="*/ 290946 w 2327564"/>
              <a:gd name="connsiteY11" fmla="*/ 983672 h 1011381"/>
              <a:gd name="connsiteX12" fmla="*/ 457200 w 2327564"/>
              <a:gd name="connsiteY12" fmla="*/ 1011381 h 1011381"/>
              <a:gd name="connsiteX13" fmla="*/ 997528 w 2327564"/>
              <a:gd name="connsiteY13" fmla="*/ 983672 h 1011381"/>
              <a:gd name="connsiteX14" fmla="*/ 2022764 w 2327564"/>
              <a:gd name="connsiteY14" fmla="*/ 942109 h 1011381"/>
              <a:gd name="connsiteX15" fmla="*/ 2105891 w 2327564"/>
              <a:gd name="connsiteY15" fmla="*/ 914400 h 1011381"/>
              <a:gd name="connsiteX16" fmla="*/ 2147455 w 2327564"/>
              <a:gd name="connsiteY16" fmla="*/ 900545 h 1011381"/>
              <a:gd name="connsiteX17" fmla="*/ 2189019 w 2327564"/>
              <a:gd name="connsiteY17" fmla="*/ 858981 h 1011381"/>
              <a:gd name="connsiteX18" fmla="*/ 2216728 w 2327564"/>
              <a:gd name="connsiteY18" fmla="*/ 775854 h 1011381"/>
              <a:gd name="connsiteX19" fmla="*/ 2244437 w 2327564"/>
              <a:gd name="connsiteY19" fmla="*/ 692727 h 1011381"/>
              <a:gd name="connsiteX20" fmla="*/ 2258291 w 2327564"/>
              <a:gd name="connsiteY20" fmla="*/ 651163 h 1011381"/>
              <a:gd name="connsiteX21" fmla="*/ 2286000 w 2327564"/>
              <a:gd name="connsiteY21" fmla="*/ 609600 h 1011381"/>
              <a:gd name="connsiteX22" fmla="*/ 2313709 w 2327564"/>
              <a:gd name="connsiteY22" fmla="*/ 360218 h 1011381"/>
              <a:gd name="connsiteX23" fmla="*/ 2327564 w 2327564"/>
              <a:gd name="connsiteY23" fmla="*/ 263236 h 1011381"/>
              <a:gd name="connsiteX24" fmla="*/ 2313709 w 2327564"/>
              <a:gd name="connsiteY24" fmla="*/ 166254 h 1011381"/>
              <a:gd name="connsiteX25" fmla="*/ 2299855 w 2327564"/>
              <a:gd name="connsiteY25" fmla="*/ 124691 h 1011381"/>
              <a:gd name="connsiteX26" fmla="*/ 2258291 w 2327564"/>
              <a:gd name="connsiteY26" fmla="*/ 110836 h 1011381"/>
              <a:gd name="connsiteX27" fmla="*/ 2133600 w 2327564"/>
              <a:gd name="connsiteY27" fmla="*/ 152400 h 1011381"/>
              <a:gd name="connsiteX28" fmla="*/ 2092037 w 2327564"/>
              <a:gd name="connsiteY28" fmla="*/ 166254 h 1011381"/>
              <a:gd name="connsiteX29" fmla="*/ 2036619 w 2327564"/>
              <a:gd name="connsiteY29" fmla="*/ 180109 h 1011381"/>
              <a:gd name="connsiteX30" fmla="*/ 1995055 w 2327564"/>
              <a:gd name="connsiteY30" fmla="*/ 207818 h 1011381"/>
              <a:gd name="connsiteX31" fmla="*/ 1884219 w 2327564"/>
              <a:gd name="connsiteY31" fmla="*/ 235527 h 1011381"/>
              <a:gd name="connsiteX32" fmla="*/ 1717964 w 2327564"/>
              <a:gd name="connsiteY32" fmla="*/ 263236 h 1011381"/>
              <a:gd name="connsiteX33" fmla="*/ 1427019 w 2327564"/>
              <a:gd name="connsiteY33" fmla="*/ 249381 h 1011381"/>
              <a:gd name="connsiteX34" fmla="*/ 1039091 w 2327564"/>
              <a:gd name="connsiteY34" fmla="*/ 235527 h 1011381"/>
              <a:gd name="connsiteX35" fmla="*/ 845128 w 2327564"/>
              <a:gd name="connsiteY35" fmla="*/ 221672 h 1011381"/>
              <a:gd name="connsiteX36" fmla="*/ 775855 w 2327564"/>
              <a:gd name="connsiteY36" fmla="*/ 207818 h 1011381"/>
              <a:gd name="connsiteX37" fmla="*/ 471055 w 2327564"/>
              <a:gd name="connsiteY37" fmla="*/ 180109 h 1011381"/>
              <a:gd name="connsiteX38" fmla="*/ 886691 w 2327564"/>
              <a:gd name="connsiteY38" fmla="*/ 166254 h 1011381"/>
              <a:gd name="connsiteX39" fmla="*/ 969819 w 2327564"/>
              <a:gd name="connsiteY39" fmla="*/ 152400 h 1011381"/>
              <a:gd name="connsiteX40" fmla="*/ 2036619 w 2327564"/>
              <a:gd name="connsiteY40" fmla="*/ 138545 h 1011381"/>
              <a:gd name="connsiteX41" fmla="*/ 2050473 w 2327564"/>
              <a:gd name="connsiteY41" fmla="*/ 96981 h 1011381"/>
              <a:gd name="connsiteX42" fmla="*/ 1995055 w 2327564"/>
              <a:gd name="connsiteY42" fmla="*/ 41563 h 1011381"/>
              <a:gd name="connsiteX43" fmla="*/ 1856509 w 2327564"/>
              <a:gd name="connsiteY43" fmla="*/ 0 h 1011381"/>
              <a:gd name="connsiteX44" fmla="*/ 1676400 w 2327564"/>
              <a:gd name="connsiteY44" fmla="*/ 13854 h 1011381"/>
              <a:gd name="connsiteX45" fmla="*/ 1579419 w 2327564"/>
              <a:gd name="connsiteY45" fmla="*/ 41563 h 1011381"/>
              <a:gd name="connsiteX46" fmla="*/ 1496291 w 2327564"/>
              <a:gd name="connsiteY46" fmla="*/ 55418 h 1011381"/>
              <a:gd name="connsiteX47" fmla="*/ 1316182 w 2327564"/>
              <a:gd name="connsiteY47" fmla="*/ 83127 h 1011381"/>
              <a:gd name="connsiteX48" fmla="*/ 1177637 w 2327564"/>
              <a:gd name="connsiteY48" fmla="*/ 96981 h 1011381"/>
              <a:gd name="connsiteX49" fmla="*/ 263237 w 2327564"/>
              <a:gd name="connsiteY49" fmla="*/ 110836 h 1011381"/>
              <a:gd name="connsiteX50" fmla="*/ 180109 w 2327564"/>
              <a:gd name="connsiteY50" fmla="*/ 138545 h 1011381"/>
              <a:gd name="connsiteX51" fmla="*/ 110837 w 2327564"/>
              <a:gd name="connsiteY51" fmla="*/ 124691 h 1011381"/>
              <a:gd name="connsiteX52" fmla="*/ 0 w 2327564"/>
              <a:gd name="connsiteY52" fmla="*/ 69272 h 1011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2327564" h="1011381">
                <a:moveTo>
                  <a:pt x="0" y="69272"/>
                </a:moveTo>
                <a:lnTo>
                  <a:pt x="0" y="69272"/>
                </a:lnTo>
                <a:cubicBezTo>
                  <a:pt x="4618" y="124690"/>
                  <a:pt x="8322" y="180193"/>
                  <a:pt x="13855" y="235527"/>
                </a:cubicBezTo>
                <a:cubicBezTo>
                  <a:pt x="17560" y="272575"/>
                  <a:pt x="24959" y="309232"/>
                  <a:pt x="27709" y="346363"/>
                </a:cubicBezTo>
                <a:cubicBezTo>
                  <a:pt x="34200" y="433990"/>
                  <a:pt x="33609" y="522094"/>
                  <a:pt x="41564" y="609600"/>
                </a:cubicBezTo>
                <a:cubicBezTo>
                  <a:pt x="42886" y="624144"/>
                  <a:pt x="51407" y="637121"/>
                  <a:pt x="55419" y="651163"/>
                </a:cubicBezTo>
                <a:cubicBezTo>
                  <a:pt x="60650" y="669472"/>
                  <a:pt x="63802" y="688343"/>
                  <a:pt x="69273" y="706581"/>
                </a:cubicBezTo>
                <a:cubicBezTo>
                  <a:pt x="77666" y="734557"/>
                  <a:pt x="89898" y="761373"/>
                  <a:pt x="96982" y="789709"/>
                </a:cubicBezTo>
                <a:cubicBezTo>
                  <a:pt x="101600" y="808182"/>
                  <a:pt x="103336" y="827625"/>
                  <a:pt x="110837" y="845127"/>
                </a:cubicBezTo>
                <a:cubicBezTo>
                  <a:pt x="132522" y="895726"/>
                  <a:pt x="139951" y="882274"/>
                  <a:pt x="180109" y="914400"/>
                </a:cubicBezTo>
                <a:cubicBezTo>
                  <a:pt x="234444" y="957868"/>
                  <a:pt x="177205" y="931905"/>
                  <a:pt x="249382" y="955963"/>
                </a:cubicBezTo>
                <a:cubicBezTo>
                  <a:pt x="263237" y="965199"/>
                  <a:pt x="275641" y="977113"/>
                  <a:pt x="290946" y="983672"/>
                </a:cubicBezTo>
                <a:cubicBezTo>
                  <a:pt x="328642" y="999827"/>
                  <a:pt x="432754" y="1008325"/>
                  <a:pt x="457200" y="1011381"/>
                </a:cubicBezTo>
                <a:cubicBezTo>
                  <a:pt x="992479" y="973148"/>
                  <a:pt x="183419" y="1028901"/>
                  <a:pt x="997528" y="983672"/>
                </a:cubicBezTo>
                <a:cubicBezTo>
                  <a:pt x="1851728" y="936216"/>
                  <a:pt x="885666" y="967377"/>
                  <a:pt x="2022764" y="942109"/>
                </a:cubicBezTo>
                <a:lnTo>
                  <a:pt x="2105891" y="914400"/>
                </a:lnTo>
                <a:lnTo>
                  <a:pt x="2147455" y="900545"/>
                </a:lnTo>
                <a:cubicBezTo>
                  <a:pt x="2161310" y="886690"/>
                  <a:pt x="2179504" y="876109"/>
                  <a:pt x="2189019" y="858981"/>
                </a:cubicBezTo>
                <a:cubicBezTo>
                  <a:pt x="2203204" y="833449"/>
                  <a:pt x="2207492" y="803563"/>
                  <a:pt x="2216728" y="775854"/>
                </a:cubicBezTo>
                <a:lnTo>
                  <a:pt x="2244437" y="692727"/>
                </a:lnTo>
                <a:cubicBezTo>
                  <a:pt x="2249055" y="678872"/>
                  <a:pt x="2250190" y="663314"/>
                  <a:pt x="2258291" y="651163"/>
                </a:cubicBezTo>
                <a:lnTo>
                  <a:pt x="2286000" y="609600"/>
                </a:lnTo>
                <a:cubicBezTo>
                  <a:pt x="2317983" y="481672"/>
                  <a:pt x="2290307" y="605939"/>
                  <a:pt x="2313709" y="360218"/>
                </a:cubicBezTo>
                <a:cubicBezTo>
                  <a:pt x="2316805" y="327710"/>
                  <a:pt x="2322946" y="295563"/>
                  <a:pt x="2327564" y="263236"/>
                </a:cubicBezTo>
                <a:cubicBezTo>
                  <a:pt x="2322946" y="230909"/>
                  <a:pt x="2320113" y="198275"/>
                  <a:pt x="2313709" y="166254"/>
                </a:cubicBezTo>
                <a:cubicBezTo>
                  <a:pt x="2310845" y="151934"/>
                  <a:pt x="2310181" y="135017"/>
                  <a:pt x="2299855" y="124691"/>
                </a:cubicBezTo>
                <a:cubicBezTo>
                  <a:pt x="2289528" y="114364"/>
                  <a:pt x="2272146" y="115454"/>
                  <a:pt x="2258291" y="110836"/>
                </a:cubicBezTo>
                <a:lnTo>
                  <a:pt x="2133600" y="152400"/>
                </a:lnTo>
                <a:cubicBezTo>
                  <a:pt x="2119746" y="157018"/>
                  <a:pt x="2106205" y="162712"/>
                  <a:pt x="2092037" y="166254"/>
                </a:cubicBezTo>
                <a:lnTo>
                  <a:pt x="2036619" y="180109"/>
                </a:lnTo>
                <a:cubicBezTo>
                  <a:pt x="2022764" y="189345"/>
                  <a:pt x="2010704" y="202128"/>
                  <a:pt x="1995055" y="207818"/>
                </a:cubicBezTo>
                <a:cubicBezTo>
                  <a:pt x="1959265" y="220832"/>
                  <a:pt x="1921164" y="226291"/>
                  <a:pt x="1884219" y="235527"/>
                </a:cubicBezTo>
                <a:cubicBezTo>
                  <a:pt x="1792685" y="258410"/>
                  <a:pt x="1847682" y="247021"/>
                  <a:pt x="1717964" y="263236"/>
                </a:cubicBezTo>
                <a:lnTo>
                  <a:pt x="1427019" y="249381"/>
                </a:lnTo>
                <a:lnTo>
                  <a:pt x="1039091" y="235527"/>
                </a:lnTo>
                <a:cubicBezTo>
                  <a:pt x="974345" y="232444"/>
                  <a:pt x="909782" y="226290"/>
                  <a:pt x="845128" y="221672"/>
                </a:cubicBezTo>
                <a:cubicBezTo>
                  <a:pt x="822037" y="217054"/>
                  <a:pt x="799322" y="209774"/>
                  <a:pt x="775855" y="207818"/>
                </a:cubicBezTo>
                <a:lnTo>
                  <a:pt x="471055" y="180109"/>
                </a:lnTo>
                <a:cubicBezTo>
                  <a:pt x="609600" y="175491"/>
                  <a:pt x="748282" y="173943"/>
                  <a:pt x="886691" y="166254"/>
                </a:cubicBezTo>
                <a:cubicBezTo>
                  <a:pt x="914739" y="164696"/>
                  <a:pt x="941736" y="153077"/>
                  <a:pt x="969819" y="152400"/>
                </a:cubicBezTo>
                <a:cubicBezTo>
                  <a:pt x="1325346" y="143833"/>
                  <a:pt x="1681019" y="143163"/>
                  <a:pt x="2036619" y="138545"/>
                </a:cubicBezTo>
                <a:cubicBezTo>
                  <a:pt x="2041237" y="124690"/>
                  <a:pt x="2050473" y="111585"/>
                  <a:pt x="2050473" y="96981"/>
                </a:cubicBezTo>
                <a:cubicBezTo>
                  <a:pt x="2050473" y="41564"/>
                  <a:pt x="2032001" y="60036"/>
                  <a:pt x="1995055" y="41563"/>
                </a:cubicBezTo>
                <a:cubicBezTo>
                  <a:pt x="1894246" y="-8842"/>
                  <a:pt x="2032878" y="25194"/>
                  <a:pt x="1856509" y="0"/>
                </a:cubicBezTo>
                <a:cubicBezTo>
                  <a:pt x="1796473" y="4618"/>
                  <a:pt x="1736201" y="6819"/>
                  <a:pt x="1676400" y="13854"/>
                </a:cubicBezTo>
                <a:cubicBezTo>
                  <a:pt x="1612291" y="21396"/>
                  <a:pt x="1634846" y="29246"/>
                  <a:pt x="1579419" y="41563"/>
                </a:cubicBezTo>
                <a:cubicBezTo>
                  <a:pt x="1551996" y="47657"/>
                  <a:pt x="1523837" y="49909"/>
                  <a:pt x="1496291" y="55418"/>
                </a:cubicBezTo>
                <a:cubicBezTo>
                  <a:pt x="1353687" y="83939"/>
                  <a:pt x="1562176" y="57233"/>
                  <a:pt x="1316182" y="83127"/>
                </a:cubicBezTo>
                <a:cubicBezTo>
                  <a:pt x="1270025" y="87986"/>
                  <a:pt x="1224033" y="95760"/>
                  <a:pt x="1177637" y="96981"/>
                </a:cubicBezTo>
                <a:cubicBezTo>
                  <a:pt x="872908" y="105000"/>
                  <a:pt x="568037" y="106218"/>
                  <a:pt x="263237" y="110836"/>
                </a:cubicBezTo>
                <a:cubicBezTo>
                  <a:pt x="235528" y="120072"/>
                  <a:pt x="208750" y="144273"/>
                  <a:pt x="180109" y="138545"/>
                </a:cubicBezTo>
                <a:cubicBezTo>
                  <a:pt x="157018" y="133927"/>
                  <a:pt x="133555" y="130887"/>
                  <a:pt x="110837" y="124691"/>
                </a:cubicBezTo>
                <a:cubicBezTo>
                  <a:pt x="3880" y="95521"/>
                  <a:pt x="18473" y="78508"/>
                  <a:pt x="0" y="69272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3435927" y="228600"/>
            <a:ext cx="1954651" cy="762000"/>
          </a:xfrm>
          <a:custGeom>
            <a:avLst/>
            <a:gdLst>
              <a:gd name="connsiteX0" fmla="*/ 0 w 1954651"/>
              <a:gd name="connsiteY0" fmla="*/ 83128 h 595746"/>
              <a:gd name="connsiteX1" fmla="*/ 0 w 1954651"/>
              <a:gd name="connsiteY1" fmla="*/ 83128 h 595746"/>
              <a:gd name="connsiteX2" fmla="*/ 13855 w 1954651"/>
              <a:gd name="connsiteY2" fmla="*/ 249382 h 595746"/>
              <a:gd name="connsiteX3" fmla="*/ 41564 w 1954651"/>
              <a:gd name="connsiteY3" fmla="*/ 332510 h 595746"/>
              <a:gd name="connsiteX4" fmla="*/ 124691 w 1954651"/>
              <a:gd name="connsiteY4" fmla="*/ 387928 h 595746"/>
              <a:gd name="connsiteX5" fmla="*/ 207818 w 1954651"/>
              <a:gd name="connsiteY5" fmla="*/ 415637 h 595746"/>
              <a:gd name="connsiteX6" fmla="*/ 235528 w 1954651"/>
              <a:gd name="connsiteY6" fmla="*/ 443346 h 595746"/>
              <a:gd name="connsiteX7" fmla="*/ 277091 w 1954651"/>
              <a:gd name="connsiteY7" fmla="*/ 471055 h 595746"/>
              <a:gd name="connsiteX8" fmla="*/ 290946 w 1954651"/>
              <a:gd name="connsiteY8" fmla="*/ 512619 h 595746"/>
              <a:gd name="connsiteX9" fmla="*/ 374073 w 1954651"/>
              <a:gd name="connsiteY9" fmla="*/ 540328 h 595746"/>
              <a:gd name="connsiteX10" fmla="*/ 831273 w 1954651"/>
              <a:gd name="connsiteY10" fmla="*/ 568037 h 595746"/>
              <a:gd name="connsiteX11" fmla="*/ 1219200 w 1954651"/>
              <a:gd name="connsiteY11" fmla="*/ 595746 h 595746"/>
              <a:gd name="connsiteX12" fmla="*/ 1676400 w 1954651"/>
              <a:gd name="connsiteY12" fmla="*/ 581891 h 595746"/>
              <a:gd name="connsiteX13" fmla="*/ 1717964 w 1954651"/>
              <a:gd name="connsiteY13" fmla="*/ 568037 h 595746"/>
              <a:gd name="connsiteX14" fmla="*/ 1842655 w 1954651"/>
              <a:gd name="connsiteY14" fmla="*/ 457200 h 595746"/>
              <a:gd name="connsiteX15" fmla="*/ 1884218 w 1954651"/>
              <a:gd name="connsiteY15" fmla="*/ 415637 h 595746"/>
              <a:gd name="connsiteX16" fmla="*/ 1911928 w 1954651"/>
              <a:gd name="connsiteY16" fmla="*/ 387928 h 595746"/>
              <a:gd name="connsiteX17" fmla="*/ 1939637 w 1954651"/>
              <a:gd name="connsiteY17" fmla="*/ 96982 h 595746"/>
              <a:gd name="connsiteX18" fmla="*/ 1953491 w 1954651"/>
              <a:gd name="connsiteY18" fmla="*/ 55419 h 595746"/>
              <a:gd name="connsiteX19" fmla="*/ 1953491 w 1954651"/>
              <a:gd name="connsiteY19" fmla="*/ 0 h 595746"/>
              <a:gd name="connsiteX20" fmla="*/ 1953491 w 1954651"/>
              <a:gd name="connsiteY20" fmla="*/ 249382 h 595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954651" h="595746">
                <a:moveTo>
                  <a:pt x="0" y="83128"/>
                </a:moveTo>
                <a:lnTo>
                  <a:pt x="0" y="83128"/>
                </a:lnTo>
                <a:cubicBezTo>
                  <a:pt x="4618" y="138546"/>
                  <a:pt x="4713" y="194529"/>
                  <a:pt x="13855" y="249382"/>
                </a:cubicBezTo>
                <a:cubicBezTo>
                  <a:pt x="18657" y="278193"/>
                  <a:pt x="17261" y="316308"/>
                  <a:pt x="41564" y="332510"/>
                </a:cubicBezTo>
                <a:cubicBezTo>
                  <a:pt x="69273" y="350983"/>
                  <a:pt x="93098" y="377397"/>
                  <a:pt x="124691" y="387928"/>
                </a:cubicBezTo>
                <a:lnTo>
                  <a:pt x="207818" y="415637"/>
                </a:lnTo>
                <a:cubicBezTo>
                  <a:pt x="217055" y="424873"/>
                  <a:pt x="225328" y="435186"/>
                  <a:pt x="235528" y="443346"/>
                </a:cubicBezTo>
                <a:cubicBezTo>
                  <a:pt x="248530" y="453748"/>
                  <a:pt x="266689" y="458053"/>
                  <a:pt x="277091" y="471055"/>
                </a:cubicBezTo>
                <a:cubicBezTo>
                  <a:pt x="286214" y="482459"/>
                  <a:pt x="279062" y="504131"/>
                  <a:pt x="290946" y="512619"/>
                </a:cubicBezTo>
                <a:cubicBezTo>
                  <a:pt x="314713" y="529596"/>
                  <a:pt x="346364" y="531092"/>
                  <a:pt x="374073" y="540328"/>
                </a:cubicBezTo>
                <a:cubicBezTo>
                  <a:pt x="547140" y="598016"/>
                  <a:pt x="401100" y="553697"/>
                  <a:pt x="831273" y="568037"/>
                </a:cubicBezTo>
                <a:cubicBezTo>
                  <a:pt x="961068" y="581016"/>
                  <a:pt x="1087779" y="595746"/>
                  <a:pt x="1219200" y="595746"/>
                </a:cubicBezTo>
                <a:cubicBezTo>
                  <a:pt x="1371670" y="595746"/>
                  <a:pt x="1524000" y="586509"/>
                  <a:pt x="1676400" y="581891"/>
                </a:cubicBezTo>
                <a:cubicBezTo>
                  <a:pt x="1690255" y="577273"/>
                  <a:pt x="1704902" y="574568"/>
                  <a:pt x="1717964" y="568037"/>
                </a:cubicBezTo>
                <a:cubicBezTo>
                  <a:pt x="1767411" y="543314"/>
                  <a:pt x="1805935" y="493920"/>
                  <a:pt x="1842655" y="457200"/>
                </a:cubicBezTo>
                <a:lnTo>
                  <a:pt x="1884218" y="415637"/>
                </a:lnTo>
                <a:lnTo>
                  <a:pt x="1911928" y="387928"/>
                </a:lnTo>
                <a:cubicBezTo>
                  <a:pt x="1954681" y="259663"/>
                  <a:pt x="1910308" y="404940"/>
                  <a:pt x="1939637" y="96982"/>
                </a:cubicBezTo>
                <a:cubicBezTo>
                  <a:pt x="1941022" y="82444"/>
                  <a:pt x="1951426" y="69876"/>
                  <a:pt x="1953491" y="55419"/>
                </a:cubicBezTo>
                <a:cubicBezTo>
                  <a:pt x="1956103" y="37132"/>
                  <a:pt x="1953491" y="18473"/>
                  <a:pt x="1953491" y="0"/>
                </a:cubicBezTo>
                <a:lnTo>
                  <a:pt x="1953491" y="249382"/>
                </a:lnTo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35927" y="228600"/>
            <a:ext cx="2126673" cy="457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996409" y="2825087"/>
            <a:ext cx="1751806" cy="1569492"/>
          </a:xfrm>
          <a:custGeom>
            <a:avLst/>
            <a:gdLst>
              <a:gd name="connsiteX0" fmla="*/ 32188 w 1751806"/>
              <a:gd name="connsiteY0" fmla="*/ 27295 h 1569492"/>
              <a:gd name="connsiteX1" fmla="*/ 32188 w 1751806"/>
              <a:gd name="connsiteY1" fmla="*/ 27295 h 1569492"/>
              <a:gd name="connsiteX2" fmla="*/ 73131 w 1751806"/>
              <a:gd name="connsiteY2" fmla="*/ 655092 h 1569492"/>
              <a:gd name="connsiteX3" fmla="*/ 114075 w 1751806"/>
              <a:gd name="connsiteY3" fmla="*/ 805217 h 1569492"/>
              <a:gd name="connsiteX4" fmla="*/ 155018 w 1751806"/>
              <a:gd name="connsiteY4" fmla="*/ 928047 h 1569492"/>
              <a:gd name="connsiteX5" fmla="*/ 182313 w 1751806"/>
              <a:gd name="connsiteY5" fmla="*/ 1009934 h 1569492"/>
              <a:gd name="connsiteX6" fmla="*/ 195961 w 1751806"/>
              <a:gd name="connsiteY6" fmla="*/ 1078173 h 1569492"/>
              <a:gd name="connsiteX7" fmla="*/ 182313 w 1751806"/>
              <a:gd name="connsiteY7" fmla="*/ 1269241 h 1569492"/>
              <a:gd name="connsiteX8" fmla="*/ 168666 w 1751806"/>
              <a:gd name="connsiteY8" fmla="*/ 1310185 h 1569492"/>
              <a:gd name="connsiteX9" fmla="*/ 182313 w 1751806"/>
              <a:gd name="connsiteY9" fmla="*/ 1473958 h 1569492"/>
              <a:gd name="connsiteX10" fmla="*/ 195961 w 1751806"/>
              <a:gd name="connsiteY10" fmla="*/ 1514901 h 1569492"/>
              <a:gd name="connsiteX11" fmla="*/ 277848 w 1751806"/>
              <a:gd name="connsiteY11" fmla="*/ 1542197 h 1569492"/>
              <a:gd name="connsiteX12" fmla="*/ 427973 w 1751806"/>
              <a:gd name="connsiteY12" fmla="*/ 1569492 h 1569492"/>
              <a:gd name="connsiteX13" fmla="*/ 1342373 w 1751806"/>
              <a:gd name="connsiteY13" fmla="*/ 1555844 h 1569492"/>
              <a:gd name="connsiteX14" fmla="*/ 1492498 w 1751806"/>
              <a:gd name="connsiteY14" fmla="*/ 1514901 h 1569492"/>
              <a:gd name="connsiteX15" fmla="*/ 1574385 w 1751806"/>
              <a:gd name="connsiteY15" fmla="*/ 1460310 h 1569492"/>
              <a:gd name="connsiteX16" fmla="*/ 1615328 w 1751806"/>
              <a:gd name="connsiteY16" fmla="*/ 1433014 h 1569492"/>
              <a:gd name="connsiteX17" fmla="*/ 1656272 w 1751806"/>
              <a:gd name="connsiteY17" fmla="*/ 1392071 h 1569492"/>
              <a:gd name="connsiteX18" fmla="*/ 1697215 w 1751806"/>
              <a:gd name="connsiteY18" fmla="*/ 1269241 h 1569492"/>
              <a:gd name="connsiteX19" fmla="*/ 1724510 w 1751806"/>
              <a:gd name="connsiteY19" fmla="*/ 1187355 h 1569492"/>
              <a:gd name="connsiteX20" fmla="*/ 1751806 w 1751806"/>
              <a:gd name="connsiteY20" fmla="*/ 1064525 h 1569492"/>
              <a:gd name="connsiteX21" fmla="*/ 1724510 w 1751806"/>
              <a:gd name="connsiteY21" fmla="*/ 627797 h 1569492"/>
              <a:gd name="connsiteX22" fmla="*/ 1738158 w 1751806"/>
              <a:gd name="connsiteY22" fmla="*/ 300250 h 1569492"/>
              <a:gd name="connsiteX23" fmla="*/ 1642624 w 1751806"/>
              <a:gd name="connsiteY23" fmla="*/ 13647 h 1569492"/>
              <a:gd name="connsiteX24" fmla="*/ 1601681 w 1751806"/>
              <a:gd name="connsiteY24" fmla="*/ 0 h 1569492"/>
              <a:gd name="connsiteX25" fmla="*/ 1178600 w 1751806"/>
              <a:gd name="connsiteY25" fmla="*/ 13647 h 1569492"/>
              <a:gd name="connsiteX26" fmla="*/ 1042122 w 1751806"/>
              <a:gd name="connsiteY26" fmla="*/ 27295 h 1569492"/>
              <a:gd name="connsiteX27" fmla="*/ 782815 w 1751806"/>
              <a:gd name="connsiteY27" fmla="*/ 40943 h 1569492"/>
              <a:gd name="connsiteX28" fmla="*/ 441621 w 1751806"/>
              <a:gd name="connsiteY28" fmla="*/ 27295 h 1569492"/>
              <a:gd name="connsiteX29" fmla="*/ 264200 w 1751806"/>
              <a:gd name="connsiteY29" fmla="*/ 0 h 1569492"/>
              <a:gd name="connsiteX30" fmla="*/ 73131 w 1751806"/>
              <a:gd name="connsiteY30" fmla="*/ 13647 h 1569492"/>
              <a:gd name="connsiteX31" fmla="*/ 32188 w 1751806"/>
              <a:gd name="connsiteY31" fmla="*/ 27295 h 1569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751806" h="1569492">
                <a:moveTo>
                  <a:pt x="32188" y="27295"/>
                </a:moveTo>
                <a:lnTo>
                  <a:pt x="32188" y="27295"/>
                </a:lnTo>
                <a:cubicBezTo>
                  <a:pt x="99582" y="330565"/>
                  <a:pt x="44018" y="43699"/>
                  <a:pt x="73131" y="655092"/>
                </a:cubicBezTo>
                <a:cubicBezTo>
                  <a:pt x="75274" y="700105"/>
                  <a:pt x="100712" y="765127"/>
                  <a:pt x="114075" y="805217"/>
                </a:cubicBezTo>
                <a:lnTo>
                  <a:pt x="155018" y="928047"/>
                </a:lnTo>
                <a:lnTo>
                  <a:pt x="182313" y="1009934"/>
                </a:lnTo>
                <a:lnTo>
                  <a:pt x="195961" y="1078173"/>
                </a:lnTo>
                <a:cubicBezTo>
                  <a:pt x="191412" y="1141862"/>
                  <a:pt x="189773" y="1205827"/>
                  <a:pt x="182313" y="1269241"/>
                </a:cubicBezTo>
                <a:cubicBezTo>
                  <a:pt x="180632" y="1283529"/>
                  <a:pt x="168666" y="1295799"/>
                  <a:pt x="168666" y="1310185"/>
                </a:cubicBezTo>
                <a:cubicBezTo>
                  <a:pt x="168666" y="1364965"/>
                  <a:pt x="175073" y="1419658"/>
                  <a:pt x="182313" y="1473958"/>
                </a:cubicBezTo>
                <a:cubicBezTo>
                  <a:pt x="184214" y="1488218"/>
                  <a:pt x="184255" y="1506539"/>
                  <a:pt x="195961" y="1514901"/>
                </a:cubicBezTo>
                <a:cubicBezTo>
                  <a:pt x="219374" y="1531624"/>
                  <a:pt x="249935" y="1535219"/>
                  <a:pt x="277848" y="1542197"/>
                </a:cubicBezTo>
                <a:cubicBezTo>
                  <a:pt x="363647" y="1563645"/>
                  <a:pt x="313871" y="1553191"/>
                  <a:pt x="427973" y="1569492"/>
                </a:cubicBezTo>
                <a:lnTo>
                  <a:pt x="1342373" y="1555844"/>
                </a:lnTo>
                <a:cubicBezTo>
                  <a:pt x="1369127" y="1555101"/>
                  <a:pt x="1475056" y="1526529"/>
                  <a:pt x="1492498" y="1514901"/>
                </a:cubicBezTo>
                <a:lnTo>
                  <a:pt x="1574385" y="1460310"/>
                </a:lnTo>
                <a:cubicBezTo>
                  <a:pt x="1588033" y="1451211"/>
                  <a:pt x="1603729" y="1444612"/>
                  <a:pt x="1615328" y="1433014"/>
                </a:cubicBezTo>
                <a:lnTo>
                  <a:pt x="1656272" y="1392071"/>
                </a:lnTo>
                <a:lnTo>
                  <a:pt x="1697215" y="1269241"/>
                </a:lnTo>
                <a:lnTo>
                  <a:pt x="1724510" y="1187355"/>
                </a:lnTo>
                <a:cubicBezTo>
                  <a:pt x="1743784" y="1110260"/>
                  <a:pt x="1734479" y="1151157"/>
                  <a:pt x="1751806" y="1064525"/>
                </a:cubicBezTo>
                <a:cubicBezTo>
                  <a:pt x="1748598" y="1016408"/>
                  <a:pt x="1724510" y="663125"/>
                  <a:pt x="1724510" y="627797"/>
                </a:cubicBezTo>
                <a:cubicBezTo>
                  <a:pt x="1724510" y="518520"/>
                  <a:pt x="1733609" y="409432"/>
                  <a:pt x="1738158" y="300250"/>
                </a:cubicBezTo>
                <a:cubicBezTo>
                  <a:pt x="1721540" y="-32103"/>
                  <a:pt x="1814851" y="51919"/>
                  <a:pt x="1642624" y="13647"/>
                </a:cubicBezTo>
                <a:cubicBezTo>
                  <a:pt x="1628581" y="10526"/>
                  <a:pt x="1615329" y="4549"/>
                  <a:pt x="1601681" y="0"/>
                </a:cubicBezTo>
                <a:lnTo>
                  <a:pt x="1178600" y="13647"/>
                </a:lnTo>
                <a:cubicBezTo>
                  <a:pt x="1132935" y="15875"/>
                  <a:pt x="1087733" y="24149"/>
                  <a:pt x="1042122" y="27295"/>
                </a:cubicBezTo>
                <a:cubicBezTo>
                  <a:pt x="955772" y="33250"/>
                  <a:pt x="869251" y="36394"/>
                  <a:pt x="782815" y="40943"/>
                </a:cubicBezTo>
                <a:lnTo>
                  <a:pt x="441621" y="27295"/>
                </a:lnTo>
                <a:cubicBezTo>
                  <a:pt x="314229" y="20015"/>
                  <a:pt x="341154" y="25650"/>
                  <a:pt x="264200" y="0"/>
                </a:cubicBezTo>
                <a:cubicBezTo>
                  <a:pt x="200510" y="4549"/>
                  <a:pt x="136546" y="6187"/>
                  <a:pt x="73131" y="13647"/>
                </a:cubicBezTo>
                <a:cubicBezTo>
                  <a:pt x="-67337" y="30172"/>
                  <a:pt x="39012" y="25020"/>
                  <a:pt x="32188" y="27295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6482498" y="5213445"/>
            <a:ext cx="2170183" cy="1282889"/>
          </a:xfrm>
          <a:custGeom>
            <a:avLst/>
            <a:gdLst>
              <a:gd name="connsiteX0" fmla="*/ 54780 w 2170183"/>
              <a:gd name="connsiteY0" fmla="*/ 150125 h 1282889"/>
              <a:gd name="connsiteX1" fmla="*/ 54780 w 2170183"/>
              <a:gd name="connsiteY1" fmla="*/ 150125 h 1282889"/>
              <a:gd name="connsiteX2" fmla="*/ 13836 w 2170183"/>
              <a:gd name="connsiteY2" fmla="*/ 259307 h 1282889"/>
              <a:gd name="connsiteX3" fmla="*/ 27484 w 2170183"/>
              <a:gd name="connsiteY3" fmla="*/ 682388 h 1282889"/>
              <a:gd name="connsiteX4" fmla="*/ 41132 w 2170183"/>
              <a:gd name="connsiteY4" fmla="*/ 764274 h 1282889"/>
              <a:gd name="connsiteX5" fmla="*/ 68427 w 2170183"/>
              <a:gd name="connsiteY5" fmla="*/ 859809 h 1282889"/>
              <a:gd name="connsiteX6" fmla="*/ 95723 w 2170183"/>
              <a:gd name="connsiteY6" fmla="*/ 914400 h 1282889"/>
              <a:gd name="connsiteX7" fmla="*/ 163962 w 2170183"/>
              <a:gd name="connsiteY7" fmla="*/ 1037230 h 1282889"/>
              <a:gd name="connsiteX8" fmla="*/ 191257 w 2170183"/>
              <a:gd name="connsiteY8" fmla="*/ 1078173 h 1282889"/>
              <a:gd name="connsiteX9" fmla="*/ 232201 w 2170183"/>
              <a:gd name="connsiteY9" fmla="*/ 1105468 h 1282889"/>
              <a:gd name="connsiteX10" fmla="*/ 300439 w 2170183"/>
              <a:gd name="connsiteY10" fmla="*/ 1173707 h 1282889"/>
              <a:gd name="connsiteX11" fmla="*/ 341383 w 2170183"/>
              <a:gd name="connsiteY11" fmla="*/ 1214651 h 1282889"/>
              <a:gd name="connsiteX12" fmla="*/ 423269 w 2170183"/>
              <a:gd name="connsiteY12" fmla="*/ 1241946 h 1282889"/>
              <a:gd name="connsiteX13" fmla="*/ 464212 w 2170183"/>
              <a:gd name="connsiteY13" fmla="*/ 1255594 h 1282889"/>
              <a:gd name="connsiteX14" fmla="*/ 559747 w 2170183"/>
              <a:gd name="connsiteY14" fmla="*/ 1282889 h 1282889"/>
              <a:gd name="connsiteX15" fmla="*/ 1706159 w 2170183"/>
              <a:gd name="connsiteY15" fmla="*/ 1269242 h 1282889"/>
              <a:gd name="connsiteX16" fmla="*/ 1788045 w 2170183"/>
              <a:gd name="connsiteY16" fmla="*/ 1241946 h 1282889"/>
              <a:gd name="connsiteX17" fmla="*/ 1910875 w 2170183"/>
              <a:gd name="connsiteY17" fmla="*/ 1201003 h 1282889"/>
              <a:gd name="connsiteX18" fmla="*/ 1951818 w 2170183"/>
              <a:gd name="connsiteY18" fmla="*/ 1187355 h 1282889"/>
              <a:gd name="connsiteX19" fmla="*/ 2033705 w 2170183"/>
              <a:gd name="connsiteY19" fmla="*/ 1132764 h 1282889"/>
              <a:gd name="connsiteX20" fmla="*/ 2115592 w 2170183"/>
              <a:gd name="connsiteY20" fmla="*/ 1078173 h 1282889"/>
              <a:gd name="connsiteX21" fmla="*/ 2156535 w 2170183"/>
              <a:gd name="connsiteY21" fmla="*/ 1050877 h 1282889"/>
              <a:gd name="connsiteX22" fmla="*/ 2170183 w 2170183"/>
              <a:gd name="connsiteY22" fmla="*/ 968991 h 1282889"/>
              <a:gd name="connsiteX23" fmla="*/ 2156535 w 2170183"/>
              <a:gd name="connsiteY23" fmla="*/ 218364 h 1282889"/>
              <a:gd name="connsiteX24" fmla="*/ 2115592 w 2170183"/>
              <a:gd name="connsiteY24" fmla="*/ 136477 h 1282889"/>
              <a:gd name="connsiteX25" fmla="*/ 2074648 w 2170183"/>
              <a:gd name="connsiteY25" fmla="*/ 54591 h 1282889"/>
              <a:gd name="connsiteX26" fmla="*/ 1924523 w 2170183"/>
              <a:gd name="connsiteY26" fmla="*/ 0 h 1282889"/>
              <a:gd name="connsiteX27" fmla="*/ 819054 w 2170183"/>
              <a:gd name="connsiteY27" fmla="*/ 13648 h 1282889"/>
              <a:gd name="connsiteX28" fmla="*/ 286792 w 2170183"/>
              <a:gd name="connsiteY28" fmla="*/ 27295 h 1282889"/>
              <a:gd name="connsiteX29" fmla="*/ 177609 w 2170183"/>
              <a:gd name="connsiteY29" fmla="*/ 54591 h 1282889"/>
              <a:gd name="connsiteX30" fmla="*/ 136666 w 2170183"/>
              <a:gd name="connsiteY30" fmla="*/ 81886 h 1282889"/>
              <a:gd name="connsiteX31" fmla="*/ 54780 w 2170183"/>
              <a:gd name="connsiteY31" fmla="*/ 109182 h 1282889"/>
              <a:gd name="connsiteX32" fmla="*/ 189 w 2170183"/>
              <a:gd name="connsiteY32" fmla="*/ 191068 h 1282889"/>
              <a:gd name="connsiteX33" fmla="*/ 13836 w 2170183"/>
              <a:gd name="connsiteY33" fmla="*/ 327546 h 1282889"/>
              <a:gd name="connsiteX34" fmla="*/ 27484 w 2170183"/>
              <a:gd name="connsiteY34" fmla="*/ 423080 h 1282889"/>
              <a:gd name="connsiteX35" fmla="*/ 450565 w 2170183"/>
              <a:gd name="connsiteY35" fmla="*/ 218364 h 1282889"/>
              <a:gd name="connsiteX36" fmla="*/ 368678 w 2170183"/>
              <a:gd name="connsiteY36" fmla="*/ 177421 h 1282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2170183" h="1282889">
                <a:moveTo>
                  <a:pt x="54780" y="150125"/>
                </a:moveTo>
                <a:lnTo>
                  <a:pt x="54780" y="150125"/>
                </a:lnTo>
                <a:cubicBezTo>
                  <a:pt x="41132" y="186519"/>
                  <a:pt x="15827" y="220489"/>
                  <a:pt x="13836" y="259307"/>
                </a:cubicBezTo>
                <a:cubicBezTo>
                  <a:pt x="6609" y="400222"/>
                  <a:pt x="19868" y="541493"/>
                  <a:pt x="27484" y="682388"/>
                </a:cubicBezTo>
                <a:cubicBezTo>
                  <a:pt x="28978" y="710020"/>
                  <a:pt x="35705" y="737140"/>
                  <a:pt x="41132" y="764274"/>
                </a:cubicBezTo>
                <a:cubicBezTo>
                  <a:pt x="45459" y="785908"/>
                  <a:pt x="58674" y="837052"/>
                  <a:pt x="68427" y="859809"/>
                </a:cubicBezTo>
                <a:cubicBezTo>
                  <a:pt x="76441" y="878509"/>
                  <a:pt x="87709" y="895700"/>
                  <a:pt x="95723" y="914400"/>
                </a:cubicBezTo>
                <a:cubicBezTo>
                  <a:pt x="138964" y="1015293"/>
                  <a:pt x="57566" y="877634"/>
                  <a:pt x="163962" y="1037230"/>
                </a:cubicBezTo>
                <a:cubicBezTo>
                  <a:pt x="173060" y="1050878"/>
                  <a:pt x="177609" y="1069075"/>
                  <a:pt x="191257" y="1078173"/>
                </a:cubicBezTo>
                <a:lnTo>
                  <a:pt x="232201" y="1105468"/>
                </a:lnTo>
                <a:cubicBezTo>
                  <a:pt x="282241" y="1180531"/>
                  <a:pt x="232201" y="1116842"/>
                  <a:pt x="300439" y="1173707"/>
                </a:cubicBezTo>
                <a:cubicBezTo>
                  <a:pt x="315267" y="1186063"/>
                  <a:pt x="324511" y="1205278"/>
                  <a:pt x="341383" y="1214651"/>
                </a:cubicBezTo>
                <a:cubicBezTo>
                  <a:pt x="366534" y="1228624"/>
                  <a:pt x="395974" y="1232848"/>
                  <a:pt x="423269" y="1241946"/>
                </a:cubicBezTo>
                <a:cubicBezTo>
                  <a:pt x="436917" y="1246495"/>
                  <a:pt x="450256" y="1252105"/>
                  <a:pt x="464212" y="1255594"/>
                </a:cubicBezTo>
                <a:cubicBezTo>
                  <a:pt x="532760" y="1272731"/>
                  <a:pt x="501008" y="1263311"/>
                  <a:pt x="559747" y="1282889"/>
                </a:cubicBezTo>
                <a:cubicBezTo>
                  <a:pt x="941884" y="1278340"/>
                  <a:pt x="1324207" y="1281974"/>
                  <a:pt x="1706159" y="1269242"/>
                </a:cubicBezTo>
                <a:cubicBezTo>
                  <a:pt x="1734915" y="1268283"/>
                  <a:pt x="1760750" y="1251045"/>
                  <a:pt x="1788045" y="1241946"/>
                </a:cubicBezTo>
                <a:lnTo>
                  <a:pt x="1910875" y="1201003"/>
                </a:lnTo>
                <a:cubicBezTo>
                  <a:pt x="1924523" y="1196454"/>
                  <a:pt x="1939848" y="1195335"/>
                  <a:pt x="1951818" y="1187355"/>
                </a:cubicBezTo>
                <a:lnTo>
                  <a:pt x="2033705" y="1132764"/>
                </a:lnTo>
                <a:lnTo>
                  <a:pt x="2115592" y="1078173"/>
                </a:lnTo>
                <a:lnTo>
                  <a:pt x="2156535" y="1050877"/>
                </a:lnTo>
                <a:cubicBezTo>
                  <a:pt x="2161084" y="1023582"/>
                  <a:pt x="2170183" y="996663"/>
                  <a:pt x="2170183" y="968991"/>
                </a:cubicBezTo>
                <a:cubicBezTo>
                  <a:pt x="2170183" y="718741"/>
                  <a:pt x="2165159" y="468466"/>
                  <a:pt x="2156535" y="218364"/>
                </a:cubicBezTo>
                <a:cubicBezTo>
                  <a:pt x="2155265" y="181522"/>
                  <a:pt x="2130840" y="166973"/>
                  <a:pt x="2115592" y="136477"/>
                </a:cubicBezTo>
                <a:cubicBezTo>
                  <a:pt x="2093392" y="92077"/>
                  <a:pt x="2113760" y="93703"/>
                  <a:pt x="2074648" y="54591"/>
                </a:cubicBezTo>
                <a:cubicBezTo>
                  <a:pt x="2035570" y="15513"/>
                  <a:pt x="1975023" y="10100"/>
                  <a:pt x="1924523" y="0"/>
                </a:cubicBezTo>
                <a:lnTo>
                  <a:pt x="819054" y="13648"/>
                </a:lnTo>
                <a:lnTo>
                  <a:pt x="286792" y="27295"/>
                </a:lnTo>
                <a:cubicBezTo>
                  <a:pt x="269662" y="28074"/>
                  <a:pt x="200114" y="43339"/>
                  <a:pt x="177609" y="54591"/>
                </a:cubicBezTo>
                <a:cubicBezTo>
                  <a:pt x="162938" y="61926"/>
                  <a:pt x="151655" y="75224"/>
                  <a:pt x="136666" y="81886"/>
                </a:cubicBezTo>
                <a:cubicBezTo>
                  <a:pt x="110374" y="93571"/>
                  <a:pt x="54780" y="109182"/>
                  <a:pt x="54780" y="109182"/>
                </a:cubicBezTo>
                <a:cubicBezTo>
                  <a:pt x="36583" y="136477"/>
                  <a:pt x="-3075" y="158426"/>
                  <a:pt x="189" y="191068"/>
                </a:cubicBezTo>
                <a:cubicBezTo>
                  <a:pt x="4738" y="236561"/>
                  <a:pt x="7370" y="282286"/>
                  <a:pt x="13836" y="327546"/>
                </a:cubicBezTo>
                <a:cubicBezTo>
                  <a:pt x="30794" y="446255"/>
                  <a:pt x="27484" y="326361"/>
                  <a:pt x="27484" y="423080"/>
                </a:cubicBezTo>
                <a:lnTo>
                  <a:pt x="450565" y="218364"/>
                </a:lnTo>
                <a:lnTo>
                  <a:pt x="368678" y="177421"/>
                </a:lnTo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482498" y="5213445"/>
            <a:ext cx="513911" cy="64144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09600" y="1828800"/>
            <a:ext cx="1981200" cy="63038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85800" y="5715000"/>
            <a:ext cx="2438400" cy="914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267200" y="331857"/>
            <a:ext cx="53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060347" y="2721114"/>
            <a:ext cx="53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729709" y="5361057"/>
            <a:ext cx="53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accent2"/>
                </a:solidFill>
              </a:rPr>
              <a:t>3</a:t>
            </a:r>
            <a:endParaRPr lang="en-US" sz="4000" b="1" dirty="0">
              <a:solidFill>
                <a:schemeClr val="accent2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76500" y="5715000"/>
            <a:ext cx="53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accent2"/>
                </a:solidFill>
              </a:rPr>
              <a:t>4</a:t>
            </a:r>
            <a:endParaRPr lang="en-US" sz="4000" b="1" dirty="0">
              <a:solidFill>
                <a:schemeClr val="accent2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610436" y="3255890"/>
            <a:ext cx="53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accent2"/>
                </a:solidFill>
              </a:rPr>
              <a:t>5</a:t>
            </a:r>
            <a:endParaRPr lang="en-US" sz="40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54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cture 00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888" t="17089" r="34596" b="60419"/>
          <a:stretch/>
        </p:blipFill>
        <p:spPr bwMode="auto">
          <a:xfrm>
            <a:off x="990600" y="263857"/>
            <a:ext cx="7010400" cy="47244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Rectangle 1"/>
          <p:cNvSpPr/>
          <p:nvPr/>
        </p:nvSpPr>
        <p:spPr>
          <a:xfrm>
            <a:off x="609600" y="5257800"/>
            <a:ext cx="78486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09600" y="5221069"/>
            <a:ext cx="784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DAYS 1-4: </a:t>
            </a:r>
          </a:p>
          <a:p>
            <a:pPr algn="ctr"/>
            <a:r>
              <a:rPr lang="en-US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Uterine Lining is Shed.  DAY 1 of Period.</a:t>
            </a:r>
            <a:r>
              <a:rPr lang="en-US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304800" y="4983033"/>
            <a:ext cx="685800" cy="762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85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icture 00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444" t="31586" b="45825"/>
          <a:stretch/>
        </p:blipFill>
        <p:spPr bwMode="auto">
          <a:xfrm>
            <a:off x="152400" y="228600"/>
            <a:ext cx="8839200" cy="64008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angle 3"/>
          <p:cNvSpPr/>
          <p:nvPr/>
        </p:nvSpPr>
        <p:spPr>
          <a:xfrm>
            <a:off x="4572000" y="3733800"/>
            <a:ext cx="4305300" cy="2895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572000" y="3761096"/>
            <a:ext cx="4191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DAYS 5-13: </a:t>
            </a:r>
          </a:p>
          <a:p>
            <a:pPr algn="ctr"/>
            <a:r>
              <a:rPr lang="en-U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Uterine Wall Thickens.  Egg begins to mature.</a:t>
            </a:r>
            <a:endParaRPr lang="en-U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6324600" y="5412784"/>
            <a:ext cx="685800" cy="7620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3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FUNCTIONS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Produce Sex Hormones</a:t>
            </a:r>
          </a:p>
          <a:p>
            <a:pPr lvl="1"/>
            <a:r>
              <a:rPr lang="en-U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Estrogen</a:t>
            </a:r>
          </a:p>
          <a:p>
            <a:pPr lvl="1"/>
            <a:r>
              <a:rPr lang="en-U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Progesterone</a:t>
            </a:r>
          </a:p>
          <a:p>
            <a:r>
              <a:rPr lang="en-US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Produce and Store Ovum (Eggs)</a:t>
            </a:r>
          </a:p>
          <a:p>
            <a:r>
              <a:rPr lang="en-US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Provide a nourishing environment for egg to grow to fetus.</a:t>
            </a: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09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cture 00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330" t="64128" r="14048" b="13327"/>
          <a:stretch/>
        </p:blipFill>
        <p:spPr bwMode="auto">
          <a:xfrm>
            <a:off x="228600" y="228600"/>
            <a:ext cx="8229600" cy="60198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angle 3"/>
          <p:cNvSpPr/>
          <p:nvPr/>
        </p:nvSpPr>
        <p:spPr>
          <a:xfrm>
            <a:off x="5181600" y="3238500"/>
            <a:ext cx="3695700" cy="3390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334000" y="3302734"/>
            <a:ext cx="34290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DAYS 14-15: </a:t>
            </a:r>
          </a:p>
          <a:p>
            <a:pPr algn="ctr"/>
            <a:r>
              <a:rPr lang="en-US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OVULATION:</a:t>
            </a:r>
          </a:p>
          <a:p>
            <a:pPr algn="ctr"/>
            <a:r>
              <a:rPr lang="en-U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mature egg is released into fallopian tube.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6705600" y="5791200"/>
            <a:ext cx="685800" cy="762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6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icture 00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01" t="68109" r="44350" b="7527"/>
          <a:stretch/>
        </p:blipFill>
        <p:spPr bwMode="auto">
          <a:xfrm>
            <a:off x="266700" y="228600"/>
            <a:ext cx="8590697" cy="6096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angle 3"/>
          <p:cNvSpPr/>
          <p:nvPr/>
        </p:nvSpPr>
        <p:spPr>
          <a:xfrm>
            <a:off x="266700" y="3238500"/>
            <a:ext cx="2857500" cy="3543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66700" y="3238500"/>
            <a:ext cx="28575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DAYS 16-22: </a:t>
            </a:r>
            <a:endParaRPr lang="en-US" sz="3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Egg travels through fallopian tube to uterus.  </a:t>
            </a:r>
          </a:p>
          <a:p>
            <a:pPr algn="ctr"/>
            <a:r>
              <a:rPr lang="en-U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Uterine lining thickens more.</a:t>
            </a:r>
          </a:p>
        </p:txBody>
      </p:sp>
      <p:sp>
        <p:nvSpPr>
          <p:cNvPr id="7" name="Oval 6"/>
          <p:cNvSpPr/>
          <p:nvPr/>
        </p:nvSpPr>
        <p:spPr>
          <a:xfrm>
            <a:off x="3200400" y="5410200"/>
            <a:ext cx="685800" cy="7620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42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cture 00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3" t="38337" r="55384" b="38468"/>
          <a:stretch/>
        </p:blipFill>
        <p:spPr bwMode="auto">
          <a:xfrm>
            <a:off x="211540" y="152400"/>
            <a:ext cx="8686800" cy="58102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angle 3"/>
          <p:cNvSpPr/>
          <p:nvPr/>
        </p:nvSpPr>
        <p:spPr>
          <a:xfrm>
            <a:off x="211540" y="3276600"/>
            <a:ext cx="3065060" cy="3352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11540" y="3538478"/>
            <a:ext cx="30650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DAYS 23-28: </a:t>
            </a:r>
            <a:endParaRPr lang="en-US" sz="3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unfertilized egg enters the uterus.</a:t>
            </a:r>
          </a:p>
        </p:txBody>
      </p:sp>
      <p:sp>
        <p:nvSpPr>
          <p:cNvPr id="7" name="Oval 6"/>
          <p:cNvSpPr/>
          <p:nvPr/>
        </p:nvSpPr>
        <p:spPr>
          <a:xfrm>
            <a:off x="457200" y="2776478"/>
            <a:ext cx="685800" cy="7620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9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ree printable february 2014 calendar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8883650" cy="664495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Oval 4"/>
          <p:cNvSpPr/>
          <p:nvPr/>
        </p:nvSpPr>
        <p:spPr>
          <a:xfrm>
            <a:off x="7620000" y="1905000"/>
            <a:ext cx="685800" cy="762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838200" y="2895600"/>
            <a:ext cx="685800" cy="762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981200" y="2895600"/>
            <a:ext cx="685800" cy="762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124200" y="2895600"/>
            <a:ext cx="685800" cy="762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51325" y="2895600"/>
            <a:ext cx="685800" cy="7620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334000" y="2895600"/>
            <a:ext cx="685800" cy="7620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477000" y="2895600"/>
            <a:ext cx="685800" cy="7620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620000" y="2895600"/>
            <a:ext cx="685800" cy="7620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838200" y="3810000"/>
            <a:ext cx="685800" cy="7620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981200" y="3810000"/>
            <a:ext cx="685800" cy="7620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124200" y="3810000"/>
            <a:ext cx="685800" cy="7620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251325" y="3810000"/>
            <a:ext cx="685800" cy="7620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334000" y="3810000"/>
            <a:ext cx="685800" cy="7620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477000" y="3810000"/>
            <a:ext cx="685800" cy="762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7620000" y="3810000"/>
            <a:ext cx="685800" cy="762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821756" y="4800600"/>
            <a:ext cx="685800" cy="7620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964756" y="4800600"/>
            <a:ext cx="685800" cy="7620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107756" y="4800600"/>
            <a:ext cx="685800" cy="7620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4234881" y="4800600"/>
            <a:ext cx="685800" cy="7620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317556" y="4800600"/>
            <a:ext cx="685800" cy="7620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6460556" y="4800600"/>
            <a:ext cx="685800" cy="7620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7603556" y="4800600"/>
            <a:ext cx="685800" cy="7620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838200" y="5715000"/>
            <a:ext cx="685800" cy="7620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1981200" y="5715000"/>
            <a:ext cx="685800" cy="7620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3124200" y="5715000"/>
            <a:ext cx="685800" cy="7620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4251325" y="5715000"/>
            <a:ext cx="685800" cy="7620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334000" y="5715000"/>
            <a:ext cx="685800" cy="7620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477000" y="5715000"/>
            <a:ext cx="685800" cy="7620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7620000" y="5715000"/>
            <a:ext cx="685800" cy="7620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91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Gill Sans MT" panose="020B0502020104020203" pitchFamily="34" charset="0"/>
              </a:rPr>
              <a:t>TICKET OUT</a:t>
            </a:r>
            <a:endParaRPr lang="en-US" b="1" dirty="0">
              <a:latin typeface="Gill Sans MT" panose="020B05020201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Name the organ where an embryo grows into a fetus.</a:t>
            </a:r>
          </a:p>
          <a:p>
            <a:r>
              <a:rPr lang="en-US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On what day does a woman with a 30 day cycle ovulate??</a:t>
            </a:r>
          </a:p>
          <a:p>
            <a:r>
              <a:rPr lang="en-US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Something you learned that you did not know before today.</a:t>
            </a: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84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OVA or OVUM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female reproductive cell.</a:t>
            </a:r>
          </a:p>
          <a:p>
            <a:r>
              <a:rPr 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 Also known as the EGG.</a:t>
            </a:r>
            <a:endParaRPr lang="en-US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6" name="Picture 2" descr="https://encrypted-tbn0.gstatic.com/images?q=tbn:ANd9GcSkZ_YR3ondscdfsVtRNM-tTISoUIBAkmcG2n7ATtcdtkh47CSniQ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429000"/>
            <a:ext cx="4381500" cy="262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413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Picture 00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2" t="12206" r="6515" b="6736"/>
          <a:stretch/>
        </p:blipFill>
        <p:spPr bwMode="auto">
          <a:xfrm>
            <a:off x="92152" y="381000"/>
            <a:ext cx="8899448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810000" y="1524000"/>
            <a:ext cx="1143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775364" y="3200400"/>
            <a:ext cx="1143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775364" y="4343400"/>
            <a:ext cx="1143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657600" y="5410200"/>
            <a:ext cx="1143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0" y="2667000"/>
            <a:ext cx="1143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3429000" y="2514600"/>
            <a:ext cx="152400" cy="152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66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OVARIES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female reproductive glands.</a:t>
            </a:r>
          </a:p>
          <a:p>
            <a:r>
              <a:rPr 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 Stores ovum.</a:t>
            </a:r>
          </a:p>
        </p:txBody>
      </p:sp>
      <p:pic>
        <p:nvPicPr>
          <p:cNvPr id="1026" name="Picture 2" descr="https://encrypted-tbn0.gstatic.com/images?q=tbn:ANd9GcSkZ_YR3ondscdfsVtRNM-tTISoUIBAkmcG2n7ATtcdtkh47CSniQ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1406" y="3352800"/>
            <a:ext cx="4381500" cy="262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733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Picture 00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2" t="12206" r="6515" b="6736"/>
          <a:stretch/>
        </p:blipFill>
        <p:spPr bwMode="auto">
          <a:xfrm>
            <a:off x="92152" y="381000"/>
            <a:ext cx="8899448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810000" y="1524000"/>
            <a:ext cx="1143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775364" y="3200400"/>
            <a:ext cx="1143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775364" y="4343400"/>
            <a:ext cx="1143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657600" y="5410200"/>
            <a:ext cx="1143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99209" y="2708564"/>
            <a:ext cx="533400" cy="8382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072245" y="2750128"/>
            <a:ext cx="533400" cy="8382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172200" y="1524000"/>
            <a:ext cx="533400" cy="8382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45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FALLOPIAN TUBES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The passageways that carry eggs from the ovaries to the </a:t>
            </a:r>
            <a:r>
              <a:rPr lang="en-US" alt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uterus.</a:t>
            </a:r>
          </a:p>
          <a:p>
            <a:r>
              <a:rPr lang="en-US" alt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Can be tied for sterilization. </a:t>
            </a:r>
            <a:endParaRPr lang="en-US" altLang="en-US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22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Picture 00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2" t="12206" r="6515" b="6736"/>
          <a:stretch/>
        </p:blipFill>
        <p:spPr bwMode="auto">
          <a:xfrm>
            <a:off x="92152" y="381000"/>
            <a:ext cx="8899448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3775364" y="3200400"/>
            <a:ext cx="1143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775364" y="4343400"/>
            <a:ext cx="1143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657600" y="5410200"/>
            <a:ext cx="1143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 2"/>
          <p:cNvSpPr/>
          <p:nvPr/>
        </p:nvSpPr>
        <p:spPr>
          <a:xfrm>
            <a:off x="2479964" y="1856509"/>
            <a:ext cx="1399309" cy="1427018"/>
          </a:xfrm>
          <a:custGeom>
            <a:avLst/>
            <a:gdLst>
              <a:gd name="connsiteX0" fmla="*/ 27709 w 1399309"/>
              <a:gd name="connsiteY0" fmla="*/ 1163782 h 1427018"/>
              <a:gd name="connsiteX1" fmla="*/ 27709 w 1399309"/>
              <a:gd name="connsiteY1" fmla="*/ 1163782 h 1427018"/>
              <a:gd name="connsiteX2" fmla="*/ 124691 w 1399309"/>
              <a:gd name="connsiteY2" fmla="*/ 1025236 h 1427018"/>
              <a:gd name="connsiteX3" fmla="*/ 166254 w 1399309"/>
              <a:gd name="connsiteY3" fmla="*/ 942109 h 1427018"/>
              <a:gd name="connsiteX4" fmla="*/ 207818 w 1399309"/>
              <a:gd name="connsiteY4" fmla="*/ 914400 h 1427018"/>
              <a:gd name="connsiteX5" fmla="*/ 235527 w 1399309"/>
              <a:gd name="connsiteY5" fmla="*/ 872836 h 1427018"/>
              <a:gd name="connsiteX6" fmla="*/ 263236 w 1399309"/>
              <a:gd name="connsiteY6" fmla="*/ 789709 h 1427018"/>
              <a:gd name="connsiteX7" fmla="*/ 290945 w 1399309"/>
              <a:gd name="connsiteY7" fmla="*/ 692727 h 1427018"/>
              <a:gd name="connsiteX8" fmla="*/ 304800 w 1399309"/>
              <a:gd name="connsiteY8" fmla="*/ 401782 h 1427018"/>
              <a:gd name="connsiteX9" fmla="*/ 360218 w 1399309"/>
              <a:gd name="connsiteY9" fmla="*/ 277091 h 1427018"/>
              <a:gd name="connsiteX10" fmla="*/ 401781 w 1399309"/>
              <a:gd name="connsiteY10" fmla="*/ 263236 h 1427018"/>
              <a:gd name="connsiteX11" fmla="*/ 443345 w 1399309"/>
              <a:gd name="connsiteY11" fmla="*/ 235527 h 1427018"/>
              <a:gd name="connsiteX12" fmla="*/ 540327 w 1399309"/>
              <a:gd name="connsiteY12" fmla="*/ 207818 h 1427018"/>
              <a:gd name="connsiteX13" fmla="*/ 581891 w 1399309"/>
              <a:gd name="connsiteY13" fmla="*/ 180109 h 1427018"/>
              <a:gd name="connsiteX14" fmla="*/ 609600 w 1399309"/>
              <a:gd name="connsiteY14" fmla="*/ 83127 h 1427018"/>
              <a:gd name="connsiteX15" fmla="*/ 651163 w 1399309"/>
              <a:gd name="connsiteY15" fmla="*/ 55418 h 1427018"/>
              <a:gd name="connsiteX16" fmla="*/ 789709 w 1399309"/>
              <a:gd name="connsiteY16" fmla="*/ 13855 h 1427018"/>
              <a:gd name="connsiteX17" fmla="*/ 872836 w 1399309"/>
              <a:gd name="connsiteY17" fmla="*/ 0 h 1427018"/>
              <a:gd name="connsiteX18" fmla="*/ 1191491 w 1399309"/>
              <a:gd name="connsiteY18" fmla="*/ 13855 h 1427018"/>
              <a:gd name="connsiteX19" fmla="*/ 1274618 w 1399309"/>
              <a:gd name="connsiteY19" fmla="*/ 69273 h 1427018"/>
              <a:gd name="connsiteX20" fmla="*/ 1302327 w 1399309"/>
              <a:gd name="connsiteY20" fmla="*/ 110836 h 1427018"/>
              <a:gd name="connsiteX21" fmla="*/ 1357745 w 1399309"/>
              <a:gd name="connsiteY21" fmla="*/ 180109 h 1427018"/>
              <a:gd name="connsiteX22" fmla="*/ 1399309 w 1399309"/>
              <a:gd name="connsiteY22" fmla="*/ 263236 h 1427018"/>
              <a:gd name="connsiteX23" fmla="*/ 1371600 w 1399309"/>
              <a:gd name="connsiteY23" fmla="*/ 526473 h 1427018"/>
              <a:gd name="connsiteX24" fmla="*/ 1357745 w 1399309"/>
              <a:gd name="connsiteY24" fmla="*/ 568036 h 1427018"/>
              <a:gd name="connsiteX25" fmla="*/ 1330036 w 1399309"/>
              <a:gd name="connsiteY25" fmla="*/ 595746 h 1427018"/>
              <a:gd name="connsiteX26" fmla="*/ 1302327 w 1399309"/>
              <a:gd name="connsiteY26" fmla="*/ 692727 h 1427018"/>
              <a:gd name="connsiteX27" fmla="*/ 1274618 w 1399309"/>
              <a:gd name="connsiteY27" fmla="*/ 775855 h 1427018"/>
              <a:gd name="connsiteX28" fmla="*/ 1233054 w 1399309"/>
              <a:gd name="connsiteY28" fmla="*/ 858982 h 1427018"/>
              <a:gd name="connsiteX29" fmla="*/ 1246909 w 1399309"/>
              <a:gd name="connsiteY29" fmla="*/ 1233055 h 1427018"/>
              <a:gd name="connsiteX30" fmla="*/ 1288472 w 1399309"/>
              <a:gd name="connsiteY30" fmla="*/ 1260764 h 1427018"/>
              <a:gd name="connsiteX31" fmla="*/ 1316181 w 1399309"/>
              <a:gd name="connsiteY31" fmla="*/ 1302327 h 1427018"/>
              <a:gd name="connsiteX32" fmla="*/ 1274618 w 1399309"/>
              <a:gd name="connsiteY32" fmla="*/ 1399309 h 1427018"/>
              <a:gd name="connsiteX33" fmla="*/ 1191491 w 1399309"/>
              <a:gd name="connsiteY33" fmla="*/ 1427018 h 1427018"/>
              <a:gd name="connsiteX34" fmla="*/ 1136072 w 1399309"/>
              <a:gd name="connsiteY34" fmla="*/ 1357746 h 1427018"/>
              <a:gd name="connsiteX35" fmla="*/ 1080654 w 1399309"/>
              <a:gd name="connsiteY35" fmla="*/ 1288473 h 1427018"/>
              <a:gd name="connsiteX36" fmla="*/ 1066800 w 1399309"/>
              <a:gd name="connsiteY36" fmla="*/ 1246909 h 1427018"/>
              <a:gd name="connsiteX37" fmla="*/ 1011381 w 1399309"/>
              <a:gd name="connsiteY37" fmla="*/ 1163782 h 1427018"/>
              <a:gd name="connsiteX38" fmla="*/ 983672 w 1399309"/>
              <a:gd name="connsiteY38" fmla="*/ 1080655 h 1427018"/>
              <a:gd name="connsiteX39" fmla="*/ 900545 w 1399309"/>
              <a:gd name="connsiteY39" fmla="*/ 1052946 h 1427018"/>
              <a:gd name="connsiteX40" fmla="*/ 775854 w 1399309"/>
              <a:gd name="connsiteY40" fmla="*/ 1122218 h 1427018"/>
              <a:gd name="connsiteX41" fmla="*/ 720436 w 1399309"/>
              <a:gd name="connsiteY41" fmla="*/ 1136073 h 1427018"/>
              <a:gd name="connsiteX42" fmla="*/ 554181 w 1399309"/>
              <a:gd name="connsiteY42" fmla="*/ 1122218 h 1427018"/>
              <a:gd name="connsiteX43" fmla="*/ 498763 w 1399309"/>
              <a:gd name="connsiteY43" fmla="*/ 1039091 h 1427018"/>
              <a:gd name="connsiteX44" fmla="*/ 471054 w 1399309"/>
              <a:gd name="connsiteY44" fmla="*/ 942109 h 1427018"/>
              <a:gd name="connsiteX45" fmla="*/ 484909 w 1399309"/>
              <a:gd name="connsiteY45" fmla="*/ 803564 h 1427018"/>
              <a:gd name="connsiteX46" fmla="*/ 498763 w 1399309"/>
              <a:gd name="connsiteY46" fmla="*/ 762000 h 1427018"/>
              <a:gd name="connsiteX47" fmla="*/ 581891 w 1399309"/>
              <a:gd name="connsiteY47" fmla="*/ 720436 h 1427018"/>
              <a:gd name="connsiteX48" fmla="*/ 665018 w 1399309"/>
              <a:gd name="connsiteY48" fmla="*/ 665018 h 1427018"/>
              <a:gd name="connsiteX49" fmla="*/ 706581 w 1399309"/>
              <a:gd name="connsiteY49" fmla="*/ 637309 h 1427018"/>
              <a:gd name="connsiteX50" fmla="*/ 734291 w 1399309"/>
              <a:gd name="connsiteY50" fmla="*/ 609600 h 1427018"/>
              <a:gd name="connsiteX51" fmla="*/ 775854 w 1399309"/>
              <a:gd name="connsiteY51" fmla="*/ 595746 h 1427018"/>
              <a:gd name="connsiteX52" fmla="*/ 803563 w 1399309"/>
              <a:gd name="connsiteY52" fmla="*/ 568036 h 1427018"/>
              <a:gd name="connsiteX53" fmla="*/ 845127 w 1399309"/>
              <a:gd name="connsiteY53" fmla="*/ 554182 h 1427018"/>
              <a:gd name="connsiteX54" fmla="*/ 886691 w 1399309"/>
              <a:gd name="connsiteY54" fmla="*/ 526473 h 1427018"/>
              <a:gd name="connsiteX55" fmla="*/ 900545 w 1399309"/>
              <a:gd name="connsiteY55" fmla="*/ 484909 h 1427018"/>
              <a:gd name="connsiteX56" fmla="*/ 955963 w 1399309"/>
              <a:gd name="connsiteY56" fmla="*/ 401782 h 1427018"/>
              <a:gd name="connsiteX57" fmla="*/ 983672 w 1399309"/>
              <a:gd name="connsiteY57" fmla="*/ 318655 h 1427018"/>
              <a:gd name="connsiteX58" fmla="*/ 997527 w 1399309"/>
              <a:gd name="connsiteY58" fmla="*/ 277091 h 1427018"/>
              <a:gd name="connsiteX59" fmla="*/ 1011381 w 1399309"/>
              <a:gd name="connsiteY59" fmla="*/ 235527 h 1427018"/>
              <a:gd name="connsiteX60" fmla="*/ 997527 w 1399309"/>
              <a:gd name="connsiteY60" fmla="*/ 193964 h 1427018"/>
              <a:gd name="connsiteX61" fmla="*/ 845127 w 1399309"/>
              <a:gd name="connsiteY61" fmla="*/ 221673 h 1427018"/>
              <a:gd name="connsiteX62" fmla="*/ 803563 w 1399309"/>
              <a:gd name="connsiteY62" fmla="*/ 249382 h 1427018"/>
              <a:gd name="connsiteX63" fmla="*/ 748145 w 1399309"/>
              <a:gd name="connsiteY63" fmla="*/ 318655 h 1427018"/>
              <a:gd name="connsiteX64" fmla="*/ 692727 w 1399309"/>
              <a:gd name="connsiteY64" fmla="*/ 401782 h 1427018"/>
              <a:gd name="connsiteX65" fmla="*/ 651163 w 1399309"/>
              <a:gd name="connsiteY65" fmla="*/ 443346 h 1427018"/>
              <a:gd name="connsiteX66" fmla="*/ 595745 w 1399309"/>
              <a:gd name="connsiteY66" fmla="*/ 526473 h 1427018"/>
              <a:gd name="connsiteX67" fmla="*/ 540327 w 1399309"/>
              <a:gd name="connsiteY67" fmla="*/ 609600 h 1427018"/>
              <a:gd name="connsiteX68" fmla="*/ 512618 w 1399309"/>
              <a:gd name="connsiteY68" fmla="*/ 692727 h 1427018"/>
              <a:gd name="connsiteX69" fmla="*/ 498763 w 1399309"/>
              <a:gd name="connsiteY69" fmla="*/ 734291 h 1427018"/>
              <a:gd name="connsiteX70" fmla="*/ 471054 w 1399309"/>
              <a:gd name="connsiteY70" fmla="*/ 775855 h 1427018"/>
              <a:gd name="connsiteX71" fmla="*/ 443345 w 1399309"/>
              <a:gd name="connsiteY71" fmla="*/ 831273 h 1427018"/>
              <a:gd name="connsiteX72" fmla="*/ 429491 w 1399309"/>
              <a:gd name="connsiteY72" fmla="*/ 872836 h 1427018"/>
              <a:gd name="connsiteX73" fmla="*/ 401781 w 1399309"/>
              <a:gd name="connsiteY73" fmla="*/ 900546 h 1427018"/>
              <a:gd name="connsiteX74" fmla="*/ 374072 w 1399309"/>
              <a:gd name="connsiteY74" fmla="*/ 983673 h 1427018"/>
              <a:gd name="connsiteX75" fmla="*/ 346363 w 1399309"/>
              <a:gd name="connsiteY75" fmla="*/ 1136073 h 1427018"/>
              <a:gd name="connsiteX76" fmla="*/ 290945 w 1399309"/>
              <a:gd name="connsiteY76" fmla="*/ 1219200 h 1427018"/>
              <a:gd name="connsiteX77" fmla="*/ 263236 w 1399309"/>
              <a:gd name="connsiteY77" fmla="*/ 1260764 h 1427018"/>
              <a:gd name="connsiteX78" fmla="*/ 193963 w 1399309"/>
              <a:gd name="connsiteY78" fmla="*/ 1330036 h 1427018"/>
              <a:gd name="connsiteX79" fmla="*/ 110836 w 1399309"/>
              <a:gd name="connsiteY79" fmla="*/ 1357746 h 1427018"/>
              <a:gd name="connsiteX80" fmla="*/ 41563 w 1399309"/>
              <a:gd name="connsiteY80" fmla="*/ 1343891 h 1427018"/>
              <a:gd name="connsiteX81" fmla="*/ 27709 w 1399309"/>
              <a:gd name="connsiteY81" fmla="*/ 1302327 h 1427018"/>
              <a:gd name="connsiteX82" fmla="*/ 0 w 1399309"/>
              <a:gd name="connsiteY82" fmla="*/ 1260764 h 1427018"/>
              <a:gd name="connsiteX83" fmla="*/ 69272 w 1399309"/>
              <a:gd name="connsiteY83" fmla="*/ 1219200 h 1427018"/>
              <a:gd name="connsiteX84" fmla="*/ 69272 w 1399309"/>
              <a:gd name="connsiteY84" fmla="*/ 1219200 h 1427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</a:cxnLst>
            <a:rect l="l" t="t" r="r" b="b"/>
            <a:pathLst>
              <a:path w="1399309" h="1427018">
                <a:moveTo>
                  <a:pt x="27709" y="1163782"/>
                </a:moveTo>
                <a:lnTo>
                  <a:pt x="27709" y="1163782"/>
                </a:lnTo>
                <a:cubicBezTo>
                  <a:pt x="60036" y="1117600"/>
                  <a:pt x="106865" y="1078716"/>
                  <a:pt x="124691" y="1025236"/>
                </a:cubicBezTo>
                <a:cubicBezTo>
                  <a:pt x="135959" y="991432"/>
                  <a:pt x="139397" y="968966"/>
                  <a:pt x="166254" y="942109"/>
                </a:cubicBezTo>
                <a:cubicBezTo>
                  <a:pt x="178028" y="930335"/>
                  <a:pt x="193963" y="923636"/>
                  <a:pt x="207818" y="914400"/>
                </a:cubicBezTo>
                <a:cubicBezTo>
                  <a:pt x="217054" y="900545"/>
                  <a:pt x="228764" y="888052"/>
                  <a:pt x="235527" y="872836"/>
                </a:cubicBezTo>
                <a:cubicBezTo>
                  <a:pt x="247389" y="846146"/>
                  <a:pt x="254000" y="817418"/>
                  <a:pt x="263236" y="789709"/>
                </a:cubicBezTo>
                <a:cubicBezTo>
                  <a:pt x="283115" y="730074"/>
                  <a:pt x="273547" y="762324"/>
                  <a:pt x="290945" y="692727"/>
                </a:cubicBezTo>
                <a:cubicBezTo>
                  <a:pt x="295563" y="595745"/>
                  <a:pt x="294078" y="498280"/>
                  <a:pt x="304800" y="401782"/>
                </a:cubicBezTo>
                <a:cubicBezTo>
                  <a:pt x="307072" y="381337"/>
                  <a:pt x="333811" y="298217"/>
                  <a:pt x="360218" y="277091"/>
                </a:cubicBezTo>
                <a:cubicBezTo>
                  <a:pt x="371622" y="267968"/>
                  <a:pt x="388719" y="269767"/>
                  <a:pt x="401781" y="263236"/>
                </a:cubicBezTo>
                <a:cubicBezTo>
                  <a:pt x="416674" y="255789"/>
                  <a:pt x="428452" y="242973"/>
                  <a:pt x="443345" y="235527"/>
                </a:cubicBezTo>
                <a:cubicBezTo>
                  <a:pt x="463217" y="225591"/>
                  <a:pt x="522577" y="212256"/>
                  <a:pt x="540327" y="207818"/>
                </a:cubicBezTo>
                <a:cubicBezTo>
                  <a:pt x="554182" y="198582"/>
                  <a:pt x="572655" y="193964"/>
                  <a:pt x="581891" y="180109"/>
                </a:cubicBezTo>
                <a:cubicBezTo>
                  <a:pt x="591857" y="165160"/>
                  <a:pt x="595422" y="100849"/>
                  <a:pt x="609600" y="83127"/>
                </a:cubicBezTo>
                <a:cubicBezTo>
                  <a:pt x="620002" y="70125"/>
                  <a:pt x="635947" y="62181"/>
                  <a:pt x="651163" y="55418"/>
                </a:cubicBezTo>
                <a:cubicBezTo>
                  <a:pt x="680083" y="42565"/>
                  <a:pt x="753070" y="21183"/>
                  <a:pt x="789709" y="13855"/>
                </a:cubicBezTo>
                <a:cubicBezTo>
                  <a:pt x="817255" y="8346"/>
                  <a:pt x="845127" y="4618"/>
                  <a:pt x="872836" y="0"/>
                </a:cubicBezTo>
                <a:cubicBezTo>
                  <a:pt x="979054" y="4618"/>
                  <a:pt x="1086718" y="-4209"/>
                  <a:pt x="1191491" y="13855"/>
                </a:cubicBezTo>
                <a:cubicBezTo>
                  <a:pt x="1224309" y="19513"/>
                  <a:pt x="1274618" y="69273"/>
                  <a:pt x="1274618" y="69273"/>
                </a:cubicBezTo>
                <a:cubicBezTo>
                  <a:pt x="1283854" y="83127"/>
                  <a:pt x="1291925" y="97834"/>
                  <a:pt x="1302327" y="110836"/>
                </a:cubicBezTo>
                <a:cubicBezTo>
                  <a:pt x="1336688" y="153788"/>
                  <a:pt x="1329319" y="123257"/>
                  <a:pt x="1357745" y="180109"/>
                </a:cubicBezTo>
                <a:cubicBezTo>
                  <a:pt x="1415105" y="294828"/>
                  <a:pt x="1319900" y="144124"/>
                  <a:pt x="1399309" y="263236"/>
                </a:cubicBezTo>
                <a:cubicBezTo>
                  <a:pt x="1389055" y="417047"/>
                  <a:pt x="1400957" y="423724"/>
                  <a:pt x="1371600" y="526473"/>
                </a:cubicBezTo>
                <a:cubicBezTo>
                  <a:pt x="1367588" y="540515"/>
                  <a:pt x="1365259" y="555513"/>
                  <a:pt x="1357745" y="568036"/>
                </a:cubicBezTo>
                <a:cubicBezTo>
                  <a:pt x="1351024" y="579237"/>
                  <a:pt x="1339272" y="586509"/>
                  <a:pt x="1330036" y="595746"/>
                </a:cubicBezTo>
                <a:cubicBezTo>
                  <a:pt x="1283489" y="735380"/>
                  <a:pt x="1354497" y="518824"/>
                  <a:pt x="1302327" y="692727"/>
                </a:cubicBezTo>
                <a:cubicBezTo>
                  <a:pt x="1293934" y="720703"/>
                  <a:pt x="1290820" y="751552"/>
                  <a:pt x="1274618" y="775855"/>
                </a:cubicBezTo>
                <a:cubicBezTo>
                  <a:pt x="1238808" y="829569"/>
                  <a:pt x="1252175" y="801622"/>
                  <a:pt x="1233054" y="858982"/>
                </a:cubicBezTo>
                <a:cubicBezTo>
                  <a:pt x="1237672" y="983673"/>
                  <a:pt x="1229860" y="1109449"/>
                  <a:pt x="1246909" y="1233055"/>
                </a:cubicBezTo>
                <a:cubicBezTo>
                  <a:pt x="1249184" y="1249550"/>
                  <a:pt x="1276698" y="1248990"/>
                  <a:pt x="1288472" y="1260764"/>
                </a:cubicBezTo>
                <a:cubicBezTo>
                  <a:pt x="1300246" y="1272538"/>
                  <a:pt x="1306945" y="1288473"/>
                  <a:pt x="1316181" y="1302327"/>
                </a:cubicBezTo>
                <a:cubicBezTo>
                  <a:pt x="1309635" y="1328514"/>
                  <a:pt x="1302968" y="1381590"/>
                  <a:pt x="1274618" y="1399309"/>
                </a:cubicBezTo>
                <a:cubicBezTo>
                  <a:pt x="1249850" y="1414789"/>
                  <a:pt x="1191491" y="1427018"/>
                  <a:pt x="1191491" y="1427018"/>
                </a:cubicBezTo>
                <a:cubicBezTo>
                  <a:pt x="1124593" y="1360123"/>
                  <a:pt x="1205971" y="1445121"/>
                  <a:pt x="1136072" y="1357746"/>
                </a:cubicBezTo>
                <a:cubicBezTo>
                  <a:pt x="1057106" y="1259038"/>
                  <a:pt x="1165938" y="1416398"/>
                  <a:pt x="1080654" y="1288473"/>
                </a:cubicBezTo>
                <a:cubicBezTo>
                  <a:pt x="1076036" y="1274618"/>
                  <a:pt x="1073892" y="1259675"/>
                  <a:pt x="1066800" y="1246909"/>
                </a:cubicBezTo>
                <a:cubicBezTo>
                  <a:pt x="1050627" y="1217798"/>
                  <a:pt x="1011381" y="1163782"/>
                  <a:pt x="1011381" y="1163782"/>
                </a:cubicBezTo>
                <a:cubicBezTo>
                  <a:pt x="1002145" y="1136073"/>
                  <a:pt x="1011381" y="1089891"/>
                  <a:pt x="983672" y="1080655"/>
                </a:cubicBezTo>
                <a:lnTo>
                  <a:pt x="900545" y="1052946"/>
                </a:lnTo>
                <a:cubicBezTo>
                  <a:pt x="826113" y="1102567"/>
                  <a:pt x="839869" y="1103928"/>
                  <a:pt x="775854" y="1122218"/>
                </a:cubicBezTo>
                <a:cubicBezTo>
                  <a:pt x="757545" y="1127449"/>
                  <a:pt x="738909" y="1131455"/>
                  <a:pt x="720436" y="1136073"/>
                </a:cubicBezTo>
                <a:cubicBezTo>
                  <a:pt x="665018" y="1131455"/>
                  <a:pt x="605129" y="1144508"/>
                  <a:pt x="554181" y="1122218"/>
                </a:cubicBezTo>
                <a:cubicBezTo>
                  <a:pt x="523671" y="1108870"/>
                  <a:pt x="498763" y="1039091"/>
                  <a:pt x="498763" y="1039091"/>
                </a:cubicBezTo>
                <a:cubicBezTo>
                  <a:pt x="492231" y="1019494"/>
                  <a:pt x="471054" y="959501"/>
                  <a:pt x="471054" y="942109"/>
                </a:cubicBezTo>
                <a:cubicBezTo>
                  <a:pt x="471054" y="895697"/>
                  <a:pt x="477852" y="849436"/>
                  <a:pt x="484909" y="803564"/>
                </a:cubicBezTo>
                <a:cubicBezTo>
                  <a:pt x="487130" y="789130"/>
                  <a:pt x="489640" y="773404"/>
                  <a:pt x="498763" y="762000"/>
                </a:cubicBezTo>
                <a:cubicBezTo>
                  <a:pt x="528284" y="725098"/>
                  <a:pt x="545750" y="740514"/>
                  <a:pt x="581891" y="720436"/>
                </a:cubicBezTo>
                <a:cubicBezTo>
                  <a:pt x="611002" y="704263"/>
                  <a:pt x="637309" y="683491"/>
                  <a:pt x="665018" y="665018"/>
                </a:cubicBezTo>
                <a:cubicBezTo>
                  <a:pt x="678872" y="655782"/>
                  <a:pt x="694807" y="649083"/>
                  <a:pt x="706581" y="637309"/>
                </a:cubicBezTo>
                <a:cubicBezTo>
                  <a:pt x="715818" y="628073"/>
                  <a:pt x="723090" y="616320"/>
                  <a:pt x="734291" y="609600"/>
                </a:cubicBezTo>
                <a:cubicBezTo>
                  <a:pt x="746814" y="602087"/>
                  <a:pt x="762000" y="600364"/>
                  <a:pt x="775854" y="595746"/>
                </a:cubicBezTo>
                <a:cubicBezTo>
                  <a:pt x="785090" y="586509"/>
                  <a:pt x="792362" y="574757"/>
                  <a:pt x="803563" y="568036"/>
                </a:cubicBezTo>
                <a:cubicBezTo>
                  <a:pt x="816086" y="560522"/>
                  <a:pt x="832065" y="560713"/>
                  <a:pt x="845127" y="554182"/>
                </a:cubicBezTo>
                <a:cubicBezTo>
                  <a:pt x="860020" y="546736"/>
                  <a:pt x="872836" y="535709"/>
                  <a:pt x="886691" y="526473"/>
                </a:cubicBezTo>
                <a:cubicBezTo>
                  <a:pt x="891309" y="512618"/>
                  <a:pt x="893453" y="497675"/>
                  <a:pt x="900545" y="484909"/>
                </a:cubicBezTo>
                <a:cubicBezTo>
                  <a:pt x="916718" y="455798"/>
                  <a:pt x="945432" y="433375"/>
                  <a:pt x="955963" y="401782"/>
                </a:cubicBezTo>
                <a:lnTo>
                  <a:pt x="983672" y="318655"/>
                </a:lnTo>
                <a:lnTo>
                  <a:pt x="997527" y="277091"/>
                </a:lnTo>
                <a:lnTo>
                  <a:pt x="1011381" y="235527"/>
                </a:lnTo>
                <a:cubicBezTo>
                  <a:pt x="1006763" y="221673"/>
                  <a:pt x="1011695" y="197506"/>
                  <a:pt x="997527" y="193964"/>
                </a:cubicBezTo>
                <a:cubicBezTo>
                  <a:pt x="972703" y="187758"/>
                  <a:pt x="879159" y="213165"/>
                  <a:pt x="845127" y="221673"/>
                </a:cubicBezTo>
                <a:cubicBezTo>
                  <a:pt x="831272" y="230909"/>
                  <a:pt x="813965" y="236380"/>
                  <a:pt x="803563" y="249382"/>
                </a:cubicBezTo>
                <a:cubicBezTo>
                  <a:pt x="727083" y="344983"/>
                  <a:pt x="867262" y="239245"/>
                  <a:pt x="748145" y="318655"/>
                </a:cubicBezTo>
                <a:cubicBezTo>
                  <a:pt x="729672" y="346364"/>
                  <a:pt x="716275" y="378234"/>
                  <a:pt x="692727" y="401782"/>
                </a:cubicBezTo>
                <a:cubicBezTo>
                  <a:pt x="678872" y="415637"/>
                  <a:pt x="663192" y="427880"/>
                  <a:pt x="651163" y="443346"/>
                </a:cubicBezTo>
                <a:cubicBezTo>
                  <a:pt x="630717" y="469633"/>
                  <a:pt x="614218" y="498764"/>
                  <a:pt x="595745" y="526473"/>
                </a:cubicBezTo>
                <a:lnTo>
                  <a:pt x="540327" y="609600"/>
                </a:lnTo>
                <a:lnTo>
                  <a:pt x="512618" y="692727"/>
                </a:lnTo>
                <a:cubicBezTo>
                  <a:pt x="508000" y="706582"/>
                  <a:pt x="506864" y="722140"/>
                  <a:pt x="498763" y="734291"/>
                </a:cubicBezTo>
                <a:cubicBezTo>
                  <a:pt x="489527" y="748146"/>
                  <a:pt x="479315" y="761398"/>
                  <a:pt x="471054" y="775855"/>
                </a:cubicBezTo>
                <a:cubicBezTo>
                  <a:pt x="460807" y="793787"/>
                  <a:pt x="451481" y="812290"/>
                  <a:pt x="443345" y="831273"/>
                </a:cubicBezTo>
                <a:cubicBezTo>
                  <a:pt x="437592" y="844696"/>
                  <a:pt x="437005" y="860313"/>
                  <a:pt x="429491" y="872836"/>
                </a:cubicBezTo>
                <a:cubicBezTo>
                  <a:pt x="422770" y="884037"/>
                  <a:pt x="411018" y="891309"/>
                  <a:pt x="401781" y="900546"/>
                </a:cubicBezTo>
                <a:cubicBezTo>
                  <a:pt x="392545" y="928255"/>
                  <a:pt x="377695" y="954691"/>
                  <a:pt x="374072" y="983673"/>
                </a:cubicBezTo>
                <a:cubicBezTo>
                  <a:pt x="371052" y="1007834"/>
                  <a:pt x="367032" y="1098868"/>
                  <a:pt x="346363" y="1136073"/>
                </a:cubicBezTo>
                <a:cubicBezTo>
                  <a:pt x="330190" y="1165184"/>
                  <a:pt x="309418" y="1191491"/>
                  <a:pt x="290945" y="1219200"/>
                </a:cubicBezTo>
                <a:lnTo>
                  <a:pt x="263236" y="1260764"/>
                </a:lnTo>
                <a:cubicBezTo>
                  <a:pt x="237957" y="1298682"/>
                  <a:pt x="237714" y="1310591"/>
                  <a:pt x="193963" y="1330036"/>
                </a:cubicBezTo>
                <a:cubicBezTo>
                  <a:pt x="167272" y="1341899"/>
                  <a:pt x="110836" y="1357746"/>
                  <a:pt x="110836" y="1357746"/>
                </a:cubicBezTo>
                <a:cubicBezTo>
                  <a:pt x="87745" y="1353128"/>
                  <a:pt x="61156" y="1356953"/>
                  <a:pt x="41563" y="1343891"/>
                </a:cubicBezTo>
                <a:cubicBezTo>
                  <a:pt x="29412" y="1335790"/>
                  <a:pt x="34240" y="1315389"/>
                  <a:pt x="27709" y="1302327"/>
                </a:cubicBezTo>
                <a:cubicBezTo>
                  <a:pt x="20263" y="1287434"/>
                  <a:pt x="0" y="1260764"/>
                  <a:pt x="0" y="1260764"/>
                </a:cubicBezTo>
                <a:lnTo>
                  <a:pt x="69272" y="1219200"/>
                </a:lnTo>
                <a:lnTo>
                  <a:pt x="69272" y="1219200"/>
                </a:lnTo>
              </a:path>
            </a:pathLst>
          </a:cu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304800" y="1870364"/>
            <a:ext cx="1163782" cy="1316181"/>
          </a:xfrm>
          <a:custGeom>
            <a:avLst/>
            <a:gdLst>
              <a:gd name="connsiteX0" fmla="*/ 1163782 w 1163782"/>
              <a:gd name="connsiteY0" fmla="*/ 1025236 h 1316181"/>
              <a:gd name="connsiteX1" fmla="*/ 1163782 w 1163782"/>
              <a:gd name="connsiteY1" fmla="*/ 1025236 h 1316181"/>
              <a:gd name="connsiteX2" fmla="*/ 1052945 w 1163782"/>
              <a:gd name="connsiteY2" fmla="*/ 969818 h 1316181"/>
              <a:gd name="connsiteX3" fmla="*/ 997527 w 1163782"/>
              <a:gd name="connsiteY3" fmla="*/ 886691 h 1316181"/>
              <a:gd name="connsiteX4" fmla="*/ 983673 w 1163782"/>
              <a:gd name="connsiteY4" fmla="*/ 845127 h 1316181"/>
              <a:gd name="connsiteX5" fmla="*/ 955964 w 1163782"/>
              <a:gd name="connsiteY5" fmla="*/ 803563 h 1316181"/>
              <a:gd name="connsiteX6" fmla="*/ 969818 w 1163782"/>
              <a:gd name="connsiteY6" fmla="*/ 651163 h 1316181"/>
              <a:gd name="connsiteX7" fmla="*/ 955964 w 1163782"/>
              <a:gd name="connsiteY7" fmla="*/ 387927 h 1316181"/>
              <a:gd name="connsiteX8" fmla="*/ 928255 w 1163782"/>
              <a:gd name="connsiteY8" fmla="*/ 304800 h 1316181"/>
              <a:gd name="connsiteX9" fmla="*/ 831273 w 1163782"/>
              <a:gd name="connsiteY9" fmla="*/ 221672 h 1316181"/>
              <a:gd name="connsiteX10" fmla="*/ 762000 w 1163782"/>
              <a:gd name="connsiteY10" fmla="*/ 166254 h 1316181"/>
              <a:gd name="connsiteX11" fmla="*/ 665018 w 1163782"/>
              <a:gd name="connsiteY11" fmla="*/ 110836 h 1316181"/>
              <a:gd name="connsiteX12" fmla="*/ 623455 w 1163782"/>
              <a:gd name="connsiteY12" fmla="*/ 83127 h 1316181"/>
              <a:gd name="connsiteX13" fmla="*/ 595745 w 1163782"/>
              <a:gd name="connsiteY13" fmla="*/ 55418 h 1316181"/>
              <a:gd name="connsiteX14" fmla="*/ 540327 w 1163782"/>
              <a:gd name="connsiteY14" fmla="*/ 41563 h 1316181"/>
              <a:gd name="connsiteX15" fmla="*/ 374073 w 1163782"/>
              <a:gd name="connsiteY15" fmla="*/ 0 h 1316181"/>
              <a:gd name="connsiteX16" fmla="*/ 207818 w 1163782"/>
              <a:gd name="connsiteY16" fmla="*/ 13854 h 1316181"/>
              <a:gd name="connsiteX17" fmla="*/ 166255 w 1163782"/>
              <a:gd name="connsiteY17" fmla="*/ 27709 h 1316181"/>
              <a:gd name="connsiteX18" fmla="*/ 138545 w 1163782"/>
              <a:gd name="connsiteY18" fmla="*/ 55418 h 1316181"/>
              <a:gd name="connsiteX19" fmla="*/ 96982 w 1163782"/>
              <a:gd name="connsiteY19" fmla="*/ 83127 h 1316181"/>
              <a:gd name="connsiteX20" fmla="*/ 41564 w 1163782"/>
              <a:gd name="connsiteY20" fmla="*/ 166254 h 1316181"/>
              <a:gd name="connsiteX21" fmla="*/ 13855 w 1163782"/>
              <a:gd name="connsiteY21" fmla="*/ 207818 h 1316181"/>
              <a:gd name="connsiteX22" fmla="*/ 0 w 1163782"/>
              <a:gd name="connsiteY22" fmla="*/ 249381 h 1316181"/>
              <a:gd name="connsiteX23" fmla="*/ 41564 w 1163782"/>
              <a:gd name="connsiteY23" fmla="*/ 595745 h 1316181"/>
              <a:gd name="connsiteX24" fmla="*/ 69273 w 1163782"/>
              <a:gd name="connsiteY24" fmla="*/ 692727 h 1316181"/>
              <a:gd name="connsiteX25" fmla="*/ 96982 w 1163782"/>
              <a:gd name="connsiteY25" fmla="*/ 734291 h 1316181"/>
              <a:gd name="connsiteX26" fmla="*/ 83127 w 1163782"/>
              <a:gd name="connsiteY26" fmla="*/ 817418 h 1316181"/>
              <a:gd name="connsiteX27" fmla="*/ 55418 w 1163782"/>
              <a:gd name="connsiteY27" fmla="*/ 900545 h 1316181"/>
              <a:gd name="connsiteX28" fmla="*/ 69273 w 1163782"/>
              <a:gd name="connsiteY28" fmla="*/ 1177636 h 1316181"/>
              <a:gd name="connsiteX29" fmla="*/ 96982 w 1163782"/>
              <a:gd name="connsiteY29" fmla="*/ 1219200 h 1316181"/>
              <a:gd name="connsiteX30" fmla="*/ 110836 w 1163782"/>
              <a:gd name="connsiteY30" fmla="*/ 1260763 h 1316181"/>
              <a:gd name="connsiteX31" fmla="*/ 193964 w 1163782"/>
              <a:gd name="connsiteY31" fmla="*/ 1316181 h 1316181"/>
              <a:gd name="connsiteX32" fmla="*/ 346364 w 1163782"/>
              <a:gd name="connsiteY32" fmla="*/ 1302327 h 1316181"/>
              <a:gd name="connsiteX33" fmla="*/ 387927 w 1163782"/>
              <a:gd name="connsiteY33" fmla="*/ 1288472 h 1316181"/>
              <a:gd name="connsiteX34" fmla="*/ 401782 w 1163782"/>
              <a:gd name="connsiteY34" fmla="*/ 1246909 h 1316181"/>
              <a:gd name="connsiteX35" fmla="*/ 415636 w 1163782"/>
              <a:gd name="connsiteY35" fmla="*/ 1052945 h 1316181"/>
              <a:gd name="connsiteX36" fmla="*/ 443345 w 1163782"/>
              <a:gd name="connsiteY36" fmla="*/ 1011381 h 1316181"/>
              <a:gd name="connsiteX37" fmla="*/ 526473 w 1163782"/>
              <a:gd name="connsiteY37" fmla="*/ 983672 h 1316181"/>
              <a:gd name="connsiteX38" fmla="*/ 706582 w 1163782"/>
              <a:gd name="connsiteY38" fmla="*/ 955963 h 1316181"/>
              <a:gd name="connsiteX39" fmla="*/ 720436 w 1163782"/>
              <a:gd name="connsiteY39" fmla="*/ 568036 h 1316181"/>
              <a:gd name="connsiteX40" fmla="*/ 678873 w 1163782"/>
              <a:gd name="connsiteY40" fmla="*/ 540327 h 1316181"/>
              <a:gd name="connsiteX41" fmla="*/ 512618 w 1163782"/>
              <a:gd name="connsiteY41" fmla="*/ 554181 h 1316181"/>
              <a:gd name="connsiteX42" fmla="*/ 429491 w 1163782"/>
              <a:gd name="connsiteY42" fmla="*/ 581891 h 1316181"/>
              <a:gd name="connsiteX43" fmla="*/ 387927 w 1163782"/>
              <a:gd name="connsiteY43" fmla="*/ 568036 h 1316181"/>
              <a:gd name="connsiteX44" fmla="*/ 332509 w 1163782"/>
              <a:gd name="connsiteY44" fmla="*/ 443345 h 1316181"/>
              <a:gd name="connsiteX45" fmla="*/ 318655 w 1163782"/>
              <a:gd name="connsiteY45" fmla="*/ 401781 h 1316181"/>
              <a:gd name="connsiteX46" fmla="*/ 304800 w 1163782"/>
              <a:gd name="connsiteY46" fmla="*/ 360218 h 1316181"/>
              <a:gd name="connsiteX47" fmla="*/ 318655 w 1163782"/>
              <a:gd name="connsiteY47" fmla="*/ 290945 h 1316181"/>
              <a:gd name="connsiteX48" fmla="*/ 401782 w 1163782"/>
              <a:gd name="connsiteY48" fmla="*/ 263236 h 1316181"/>
              <a:gd name="connsiteX49" fmla="*/ 443345 w 1163782"/>
              <a:gd name="connsiteY49" fmla="*/ 249381 h 1316181"/>
              <a:gd name="connsiteX50" fmla="*/ 678873 w 1163782"/>
              <a:gd name="connsiteY50" fmla="*/ 263236 h 1316181"/>
              <a:gd name="connsiteX51" fmla="*/ 720436 w 1163782"/>
              <a:gd name="connsiteY51" fmla="*/ 277091 h 1316181"/>
              <a:gd name="connsiteX52" fmla="*/ 748145 w 1163782"/>
              <a:gd name="connsiteY52" fmla="*/ 318654 h 1316181"/>
              <a:gd name="connsiteX53" fmla="*/ 775855 w 1163782"/>
              <a:gd name="connsiteY53" fmla="*/ 401781 h 1316181"/>
              <a:gd name="connsiteX54" fmla="*/ 789709 w 1163782"/>
              <a:gd name="connsiteY54" fmla="*/ 443345 h 1316181"/>
              <a:gd name="connsiteX55" fmla="*/ 803564 w 1163782"/>
              <a:gd name="connsiteY55" fmla="*/ 498763 h 1316181"/>
              <a:gd name="connsiteX56" fmla="*/ 831273 w 1163782"/>
              <a:gd name="connsiteY56" fmla="*/ 581891 h 1316181"/>
              <a:gd name="connsiteX57" fmla="*/ 845127 w 1163782"/>
              <a:gd name="connsiteY57" fmla="*/ 651163 h 1316181"/>
              <a:gd name="connsiteX58" fmla="*/ 872836 w 1163782"/>
              <a:gd name="connsiteY58" fmla="*/ 734291 h 1316181"/>
              <a:gd name="connsiteX59" fmla="*/ 886691 w 1163782"/>
              <a:gd name="connsiteY59" fmla="*/ 789709 h 1316181"/>
              <a:gd name="connsiteX60" fmla="*/ 928255 w 1163782"/>
              <a:gd name="connsiteY60" fmla="*/ 914400 h 1316181"/>
              <a:gd name="connsiteX61" fmla="*/ 955964 w 1163782"/>
              <a:gd name="connsiteY61" fmla="*/ 997527 h 1316181"/>
              <a:gd name="connsiteX62" fmla="*/ 969818 w 1163782"/>
              <a:gd name="connsiteY62" fmla="*/ 1039091 h 1316181"/>
              <a:gd name="connsiteX63" fmla="*/ 997527 w 1163782"/>
              <a:gd name="connsiteY63" fmla="*/ 1080654 h 1316181"/>
              <a:gd name="connsiteX64" fmla="*/ 1011382 w 1163782"/>
              <a:gd name="connsiteY64" fmla="*/ 1122218 h 1316181"/>
              <a:gd name="connsiteX65" fmla="*/ 1122218 w 1163782"/>
              <a:gd name="connsiteY65" fmla="*/ 1219200 h 1316181"/>
              <a:gd name="connsiteX66" fmla="*/ 1163782 w 1163782"/>
              <a:gd name="connsiteY66" fmla="*/ 1025236 h 1316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1163782" h="1316181">
                <a:moveTo>
                  <a:pt x="1163782" y="1025236"/>
                </a:moveTo>
                <a:lnTo>
                  <a:pt x="1163782" y="1025236"/>
                </a:lnTo>
                <a:cubicBezTo>
                  <a:pt x="1126836" y="1006763"/>
                  <a:pt x="1084678" y="996262"/>
                  <a:pt x="1052945" y="969818"/>
                </a:cubicBezTo>
                <a:cubicBezTo>
                  <a:pt x="1027362" y="948499"/>
                  <a:pt x="997527" y="886691"/>
                  <a:pt x="997527" y="886691"/>
                </a:cubicBezTo>
                <a:cubicBezTo>
                  <a:pt x="992909" y="872836"/>
                  <a:pt x="990204" y="858189"/>
                  <a:pt x="983673" y="845127"/>
                </a:cubicBezTo>
                <a:cubicBezTo>
                  <a:pt x="976227" y="830234"/>
                  <a:pt x="957150" y="820172"/>
                  <a:pt x="955964" y="803563"/>
                </a:cubicBezTo>
                <a:cubicBezTo>
                  <a:pt x="952330" y="752683"/>
                  <a:pt x="965200" y="701963"/>
                  <a:pt x="969818" y="651163"/>
                </a:cubicBezTo>
                <a:cubicBezTo>
                  <a:pt x="965200" y="563418"/>
                  <a:pt x="966433" y="475168"/>
                  <a:pt x="955964" y="387927"/>
                </a:cubicBezTo>
                <a:cubicBezTo>
                  <a:pt x="952484" y="358927"/>
                  <a:pt x="948908" y="325453"/>
                  <a:pt x="928255" y="304800"/>
                </a:cubicBezTo>
                <a:cubicBezTo>
                  <a:pt x="861062" y="237607"/>
                  <a:pt x="894573" y="263873"/>
                  <a:pt x="831273" y="221672"/>
                </a:cubicBezTo>
                <a:cubicBezTo>
                  <a:pt x="769304" y="128720"/>
                  <a:pt x="842304" y="219789"/>
                  <a:pt x="762000" y="166254"/>
                </a:cubicBezTo>
                <a:cubicBezTo>
                  <a:pt x="662949" y="100221"/>
                  <a:pt x="782226" y="140139"/>
                  <a:pt x="665018" y="110836"/>
                </a:cubicBezTo>
                <a:cubicBezTo>
                  <a:pt x="651164" y="101600"/>
                  <a:pt x="636457" y="93529"/>
                  <a:pt x="623455" y="83127"/>
                </a:cubicBezTo>
                <a:cubicBezTo>
                  <a:pt x="613255" y="74967"/>
                  <a:pt x="607428" y="61260"/>
                  <a:pt x="595745" y="55418"/>
                </a:cubicBezTo>
                <a:cubicBezTo>
                  <a:pt x="578714" y="46903"/>
                  <a:pt x="558565" y="47035"/>
                  <a:pt x="540327" y="41563"/>
                </a:cubicBezTo>
                <a:cubicBezTo>
                  <a:pt x="403111" y="398"/>
                  <a:pt x="512401" y="23054"/>
                  <a:pt x="374073" y="0"/>
                </a:cubicBezTo>
                <a:cubicBezTo>
                  <a:pt x="318655" y="4618"/>
                  <a:pt x="262941" y="6504"/>
                  <a:pt x="207818" y="13854"/>
                </a:cubicBezTo>
                <a:cubicBezTo>
                  <a:pt x="193342" y="15784"/>
                  <a:pt x="178778" y="20195"/>
                  <a:pt x="166255" y="27709"/>
                </a:cubicBezTo>
                <a:cubicBezTo>
                  <a:pt x="155054" y="34430"/>
                  <a:pt x="148745" y="47258"/>
                  <a:pt x="138545" y="55418"/>
                </a:cubicBezTo>
                <a:cubicBezTo>
                  <a:pt x="125543" y="65820"/>
                  <a:pt x="110836" y="73891"/>
                  <a:pt x="96982" y="83127"/>
                </a:cubicBezTo>
                <a:lnTo>
                  <a:pt x="41564" y="166254"/>
                </a:lnTo>
                <a:cubicBezTo>
                  <a:pt x="32328" y="180109"/>
                  <a:pt x="19121" y="192021"/>
                  <a:pt x="13855" y="207818"/>
                </a:cubicBezTo>
                <a:lnTo>
                  <a:pt x="0" y="249381"/>
                </a:lnTo>
                <a:cubicBezTo>
                  <a:pt x="16092" y="522932"/>
                  <a:pt x="-5219" y="408609"/>
                  <a:pt x="41564" y="595745"/>
                </a:cubicBezTo>
                <a:cubicBezTo>
                  <a:pt x="46004" y="613507"/>
                  <a:pt x="59333" y="672847"/>
                  <a:pt x="69273" y="692727"/>
                </a:cubicBezTo>
                <a:cubicBezTo>
                  <a:pt x="76720" y="707620"/>
                  <a:pt x="87746" y="720436"/>
                  <a:pt x="96982" y="734291"/>
                </a:cubicBezTo>
                <a:cubicBezTo>
                  <a:pt x="92364" y="762000"/>
                  <a:pt x="89940" y="790166"/>
                  <a:pt x="83127" y="817418"/>
                </a:cubicBezTo>
                <a:cubicBezTo>
                  <a:pt x="76043" y="845754"/>
                  <a:pt x="55418" y="900545"/>
                  <a:pt x="55418" y="900545"/>
                </a:cubicBezTo>
                <a:cubicBezTo>
                  <a:pt x="60036" y="992909"/>
                  <a:pt x="57312" y="1085934"/>
                  <a:pt x="69273" y="1177636"/>
                </a:cubicBezTo>
                <a:cubicBezTo>
                  <a:pt x="71427" y="1194147"/>
                  <a:pt x="89535" y="1204307"/>
                  <a:pt x="96982" y="1219200"/>
                </a:cubicBezTo>
                <a:cubicBezTo>
                  <a:pt x="103513" y="1232262"/>
                  <a:pt x="100510" y="1250437"/>
                  <a:pt x="110836" y="1260763"/>
                </a:cubicBezTo>
                <a:cubicBezTo>
                  <a:pt x="134384" y="1284311"/>
                  <a:pt x="193964" y="1316181"/>
                  <a:pt x="193964" y="1316181"/>
                </a:cubicBezTo>
                <a:cubicBezTo>
                  <a:pt x="244764" y="1311563"/>
                  <a:pt x="295867" y="1309541"/>
                  <a:pt x="346364" y="1302327"/>
                </a:cubicBezTo>
                <a:cubicBezTo>
                  <a:pt x="360821" y="1300262"/>
                  <a:pt x="377601" y="1298798"/>
                  <a:pt x="387927" y="1288472"/>
                </a:cubicBezTo>
                <a:cubicBezTo>
                  <a:pt x="398253" y="1278146"/>
                  <a:pt x="397164" y="1260763"/>
                  <a:pt x="401782" y="1246909"/>
                </a:cubicBezTo>
                <a:cubicBezTo>
                  <a:pt x="406400" y="1182254"/>
                  <a:pt x="404372" y="1116778"/>
                  <a:pt x="415636" y="1052945"/>
                </a:cubicBezTo>
                <a:cubicBezTo>
                  <a:pt x="418530" y="1036547"/>
                  <a:pt x="429225" y="1020206"/>
                  <a:pt x="443345" y="1011381"/>
                </a:cubicBezTo>
                <a:cubicBezTo>
                  <a:pt x="468113" y="995901"/>
                  <a:pt x="498137" y="990756"/>
                  <a:pt x="526473" y="983672"/>
                </a:cubicBezTo>
                <a:cubicBezTo>
                  <a:pt x="622462" y="959676"/>
                  <a:pt x="562966" y="971921"/>
                  <a:pt x="706582" y="955963"/>
                </a:cubicBezTo>
                <a:cubicBezTo>
                  <a:pt x="758703" y="799601"/>
                  <a:pt x="762605" y="821051"/>
                  <a:pt x="720436" y="568036"/>
                </a:cubicBezTo>
                <a:cubicBezTo>
                  <a:pt x="717699" y="551612"/>
                  <a:pt x="692727" y="549563"/>
                  <a:pt x="678873" y="540327"/>
                </a:cubicBezTo>
                <a:cubicBezTo>
                  <a:pt x="623455" y="544945"/>
                  <a:pt x="567472" y="545039"/>
                  <a:pt x="512618" y="554181"/>
                </a:cubicBezTo>
                <a:cubicBezTo>
                  <a:pt x="483807" y="558983"/>
                  <a:pt x="429491" y="581891"/>
                  <a:pt x="429491" y="581891"/>
                </a:cubicBezTo>
                <a:cubicBezTo>
                  <a:pt x="415636" y="577273"/>
                  <a:pt x="399331" y="577159"/>
                  <a:pt x="387927" y="568036"/>
                </a:cubicBezTo>
                <a:cubicBezTo>
                  <a:pt x="357988" y="544085"/>
                  <a:pt x="340976" y="468745"/>
                  <a:pt x="332509" y="443345"/>
                </a:cubicBezTo>
                <a:lnTo>
                  <a:pt x="318655" y="401781"/>
                </a:lnTo>
                <a:lnTo>
                  <a:pt x="304800" y="360218"/>
                </a:lnTo>
                <a:cubicBezTo>
                  <a:pt x="309418" y="337127"/>
                  <a:pt x="302004" y="307596"/>
                  <a:pt x="318655" y="290945"/>
                </a:cubicBezTo>
                <a:cubicBezTo>
                  <a:pt x="339308" y="270292"/>
                  <a:pt x="374073" y="272472"/>
                  <a:pt x="401782" y="263236"/>
                </a:cubicBezTo>
                <a:lnTo>
                  <a:pt x="443345" y="249381"/>
                </a:lnTo>
                <a:cubicBezTo>
                  <a:pt x="521854" y="253999"/>
                  <a:pt x="600618" y="255410"/>
                  <a:pt x="678873" y="263236"/>
                </a:cubicBezTo>
                <a:cubicBezTo>
                  <a:pt x="693404" y="264689"/>
                  <a:pt x="709032" y="267968"/>
                  <a:pt x="720436" y="277091"/>
                </a:cubicBezTo>
                <a:cubicBezTo>
                  <a:pt x="733438" y="287493"/>
                  <a:pt x="741382" y="303438"/>
                  <a:pt x="748145" y="318654"/>
                </a:cubicBezTo>
                <a:cubicBezTo>
                  <a:pt x="760008" y="345344"/>
                  <a:pt x="766619" y="374072"/>
                  <a:pt x="775855" y="401781"/>
                </a:cubicBezTo>
                <a:cubicBezTo>
                  <a:pt x="780473" y="415636"/>
                  <a:pt x="786167" y="429177"/>
                  <a:pt x="789709" y="443345"/>
                </a:cubicBezTo>
                <a:cubicBezTo>
                  <a:pt x="794327" y="461818"/>
                  <a:pt x="798093" y="480525"/>
                  <a:pt x="803564" y="498763"/>
                </a:cubicBezTo>
                <a:cubicBezTo>
                  <a:pt x="811957" y="526739"/>
                  <a:pt x="825545" y="553250"/>
                  <a:pt x="831273" y="581891"/>
                </a:cubicBezTo>
                <a:cubicBezTo>
                  <a:pt x="835891" y="604982"/>
                  <a:pt x="838931" y="628445"/>
                  <a:pt x="845127" y="651163"/>
                </a:cubicBezTo>
                <a:cubicBezTo>
                  <a:pt x="852812" y="679342"/>
                  <a:pt x="865752" y="705955"/>
                  <a:pt x="872836" y="734291"/>
                </a:cubicBezTo>
                <a:cubicBezTo>
                  <a:pt x="877454" y="752764"/>
                  <a:pt x="881219" y="771471"/>
                  <a:pt x="886691" y="789709"/>
                </a:cubicBezTo>
                <a:cubicBezTo>
                  <a:pt x="886701" y="789742"/>
                  <a:pt x="921322" y="893602"/>
                  <a:pt x="928255" y="914400"/>
                </a:cubicBezTo>
                <a:lnTo>
                  <a:pt x="955964" y="997527"/>
                </a:lnTo>
                <a:cubicBezTo>
                  <a:pt x="960582" y="1011382"/>
                  <a:pt x="961717" y="1026940"/>
                  <a:pt x="969818" y="1039091"/>
                </a:cubicBezTo>
                <a:cubicBezTo>
                  <a:pt x="979054" y="1052945"/>
                  <a:pt x="990080" y="1065761"/>
                  <a:pt x="997527" y="1080654"/>
                </a:cubicBezTo>
                <a:cubicBezTo>
                  <a:pt x="1004058" y="1093716"/>
                  <a:pt x="1002620" y="1110535"/>
                  <a:pt x="1011382" y="1122218"/>
                </a:cubicBezTo>
                <a:cubicBezTo>
                  <a:pt x="1051905" y="1176249"/>
                  <a:pt x="1074147" y="1187152"/>
                  <a:pt x="1122218" y="1219200"/>
                </a:cubicBezTo>
                <a:cubicBezTo>
                  <a:pt x="1172982" y="1143053"/>
                  <a:pt x="1156855" y="1057563"/>
                  <a:pt x="1163782" y="1025236"/>
                </a:cubicBezTo>
                <a:close/>
              </a:path>
            </a:pathLst>
          </a:cu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5971309" y="1427018"/>
            <a:ext cx="596531" cy="1371600"/>
          </a:xfrm>
          <a:custGeom>
            <a:avLst/>
            <a:gdLst>
              <a:gd name="connsiteX0" fmla="*/ 138546 w 596531"/>
              <a:gd name="connsiteY0" fmla="*/ 1288473 h 1371600"/>
              <a:gd name="connsiteX1" fmla="*/ 138546 w 596531"/>
              <a:gd name="connsiteY1" fmla="*/ 1288473 h 1371600"/>
              <a:gd name="connsiteX2" fmla="*/ 83127 w 596531"/>
              <a:gd name="connsiteY2" fmla="*/ 1177637 h 1371600"/>
              <a:gd name="connsiteX3" fmla="*/ 41564 w 596531"/>
              <a:gd name="connsiteY3" fmla="*/ 1052946 h 1371600"/>
              <a:gd name="connsiteX4" fmla="*/ 13855 w 596531"/>
              <a:gd name="connsiteY4" fmla="*/ 969818 h 1371600"/>
              <a:gd name="connsiteX5" fmla="*/ 0 w 596531"/>
              <a:gd name="connsiteY5" fmla="*/ 928255 h 1371600"/>
              <a:gd name="connsiteX6" fmla="*/ 13855 w 596531"/>
              <a:gd name="connsiteY6" fmla="*/ 526473 h 1371600"/>
              <a:gd name="connsiteX7" fmla="*/ 27709 w 596531"/>
              <a:gd name="connsiteY7" fmla="*/ 457200 h 1371600"/>
              <a:gd name="connsiteX8" fmla="*/ 69273 w 596531"/>
              <a:gd name="connsiteY8" fmla="*/ 332509 h 1371600"/>
              <a:gd name="connsiteX9" fmla="*/ 83127 w 596531"/>
              <a:gd name="connsiteY9" fmla="*/ 290946 h 1371600"/>
              <a:gd name="connsiteX10" fmla="*/ 96982 w 596531"/>
              <a:gd name="connsiteY10" fmla="*/ 235527 h 1371600"/>
              <a:gd name="connsiteX11" fmla="*/ 124691 w 596531"/>
              <a:gd name="connsiteY11" fmla="*/ 193964 h 1371600"/>
              <a:gd name="connsiteX12" fmla="*/ 207818 w 596531"/>
              <a:gd name="connsiteY12" fmla="*/ 138546 h 1371600"/>
              <a:gd name="connsiteX13" fmla="*/ 249382 w 596531"/>
              <a:gd name="connsiteY13" fmla="*/ 110837 h 1371600"/>
              <a:gd name="connsiteX14" fmla="*/ 360218 w 596531"/>
              <a:gd name="connsiteY14" fmla="*/ 27709 h 1371600"/>
              <a:gd name="connsiteX15" fmla="*/ 443346 w 596531"/>
              <a:gd name="connsiteY15" fmla="*/ 0 h 1371600"/>
              <a:gd name="connsiteX16" fmla="*/ 554182 w 596531"/>
              <a:gd name="connsiteY16" fmla="*/ 13855 h 1371600"/>
              <a:gd name="connsiteX17" fmla="*/ 568036 w 596531"/>
              <a:gd name="connsiteY17" fmla="*/ 69273 h 1371600"/>
              <a:gd name="connsiteX18" fmla="*/ 554182 w 596531"/>
              <a:gd name="connsiteY18" fmla="*/ 166255 h 1371600"/>
              <a:gd name="connsiteX19" fmla="*/ 568036 w 596531"/>
              <a:gd name="connsiteY19" fmla="*/ 249382 h 1371600"/>
              <a:gd name="connsiteX20" fmla="*/ 595746 w 596531"/>
              <a:gd name="connsiteY20" fmla="*/ 277091 h 1371600"/>
              <a:gd name="connsiteX21" fmla="*/ 581891 w 596531"/>
              <a:gd name="connsiteY21" fmla="*/ 401782 h 1371600"/>
              <a:gd name="connsiteX22" fmla="*/ 568036 w 596531"/>
              <a:gd name="connsiteY22" fmla="*/ 443346 h 1371600"/>
              <a:gd name="connsiteX23" fmla="*/ 526473 w 596531"/>
              <a:gd name="connsiteY23" fmla="*/ 457200 h 1371600"/>
              <a:gd name="connsiteX24" fmla="*/ 415636 w 596531"/>
              <a:gd name="connsiteY24" fmla="*/ 540327 h 1371600"/>
              <a:gd name="connsiteX25" fmla="*/ 387927 w 596531"/>
              <a:gd name="connsiteY25" fmla="*/ 692727 h 1371600"/>
              <a:gd name="connsiteX26" fmla="*/ 360218 w 596531"/>
              <a:gd name="connsiteY26" fmla="*/ 720437 h 1371600"/>
              <a:gd name="connsiteX27" fmla="*/ 304800 w 596531"/>
              <a:gd name="connsiteY27" fmla="*/ 706582 h 1371600"/>
              <a:gd name="connsiteX28" fmla="*/ 277091 w 596531"/>
              <a:gd name="connsiteY28" fmla="*/ 665018 h 1371600"/>
              <a:gd name="connsiteX29" fmla="*/ 263236 w 596531"/>
              <a:gd name="connsiteY29" fmla="*/ 471055 h 1371600"/>
              <a:gd name="connsiteX30" fmla="*/ 235527 w 596531"/>
              <a:gd name="connsiteY30" fmla="*/ 512618 h 1371600"/>
              <a:gd name="connsiteX31" fmla="*/ 221673 w 596531"/>
              <a:gd name="connsiteY31" fmla="*/ 595746 h 1371600"/>
              <a:gd name="connsiteX32" fmla="*/ 207818 w 596531"/>
              <a:gd name="connsiteY32" fmla="*/ 637309 h 1371600"/>
              <a:gd name="connsiteX33" fmla="*/ 207818 w 596531"/>
              <a:gd name="connsiteY33" fmla="*/ 886691 h 1371600"/>
              <a:gd name="connsiteX34" fmla="*/ 263236 w 596531"/>
              <a:gd name="connsiteY34" fmla="*/ 969818 h 1371600"/>
              <a:gd name="connsiteX35" fmla="*/ 263236 w 596531"/>
              <a:gd name="connsiteY35" fmla="*/ 1302327 h 1371600"/>
              <a:gd name="connsiteX36" fmla="*/ 235527 w 596531"/>
              <a:gd name="connsiteY36" fmla="*/ 1330037 h 1371600"/>
              <a:gd name="connsiteX37" fmla="*/ 193964 w 596531"/>
              <a:gd name="connsiteY37" fmla="*/ 1343891 h 1371600"/>
              <a:gd name="connsiteX38" fmla="*/ 152400 w 596531"/>
              <a:gd name="connsiteY38" fmla="*/ 1371600 h 1371600"/>
              <a:gd name="connsiteX39" fmla="*/ 152400 w 596531"/>
              <a:gd name="connsiteY39" fmla="*/ 137160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596531" h="1371600">
                <a:moveTo>
                  <a:pt x="138546" y="1288473"/>
                </a:moveTo>
                <a:lnTo>
                  <a:pt x="138546" y="1288473"/>
                </a:lnTo>
                <a:cubicBezTo>
                  <a:pt x="120073" y="1251528"/>
                  <a:pt x="99398" y="1215603"/>
                  <a:pt x="83127" y="1177637"/>
                </a:cubicBezTo>
                <a:cubicBezTo>
                  <a:pt x="83124" y="1177629"/>
                  <a:pt x="48493" y="1073732"/>
                  <a:pt x="41564" y="1052946"/>
                </a:cubicBezTo>
                <a:lnTo>
                  <a:pt x="13855" y="969818"/>
                </a:lnTo>
                <a:lnTo>
                  <a:pt x="0" y="928255"/>
                </a:lnTo>
                <a:cubicBezTo>
                  <a:pt x="4618" y="794328"/>
                  <a:pt x="5986" y="660249"/>
                  <a:pt x="13855" y="526473"/>
                </a:cubicBezTo>
                <a:cubicBezTo>
                  <a:pt x="15238" y="502965"/>
                  <a:pt x="21513" y="479919"/>
                  <a:pt x="27709" y="457200"/>
                </a:cubicBezTo>
                <a:cubicBezTo>
                  <a:pt x="27714" y="457182"/>
                  <a:pt x="62343" y="353300"/>
                  <a:pt x="69273" y="332509"/>
                </a:cubicBezTo>
                <a:cubicBezTo>
                  <a:pt x="73891" y="318655"/>
                  <a:pt x="79585" y="305114"/>
                  <a:pt x="83127" y="290946"/>
                </a:cubicBezTo>
                <a:cubicBezTo>
                  <a:pt x="87745" y="272473"/>
                  <a:pt x="89481" y="253029"/>
                  <a:pt x="96982" y="235527"/>
                </a:cubicBezTo>
                <a:cubicBezTo>
                  <a:pt x="103541" y="220222"/>
                  <a:pt x="112160" y="204929"/>
                  <a:pt x="124691" y="193964"/>
                </a:cubicBezTo>
                <a:cubicBezTo>
                  <a:pt x="149753" y="172034"/>
                  <a:pt x="180109" y="157019"/>
                  <a:pt x="207818" y="138546"/>
                </a:cubicBezTo>
                <a:cubicBezTo>
                  <a:pt x="221673" y="129310"/>
                  <a:pt x="237608" y="122611"/>
                  <a:pt x="249382" y="110837"/>
                </a:cubicBezTo>
                <a:cubicBezTo>
                  <a:pt x="282205" y="78013"/>
                  <a:pt x="313218" y="43375"/>
                  <a:pt x="360218" y="27709"/>
                </a:cubicBezTo>
                <a:lnTo>
                  <a:pt x="443346" y="0"/>
                </a:lnTo>
                <a:cubicBezTo>
                  <a:pt x="480291" y="4618"/>
                  <a:pt x="521635" y="-4227"/>
                  <a:pt x="554182" y="13855"/>
                </a:cubicBezTo>
                <a:cubicBezTo>
                  <a:pt x="570827" y="23102"/>
                  <a:pt x="568036" y="50232"/>
                  <a:pt x="568036" y="69273"/>
                </a:cubicBezTo>
                <a:cubicBezTo>
                  <a:pt x="568036" y="101929"/>
                  <a:pt x="558800" y="133928"/>
                  <a:pt x="554182" y="166255"/>
                </a:cubicBezTo>
                <a:cubicBezTo>
                  <a:pt x="558800" y="193964"/>
                  <a:pt x="558172" y="223079"/>
                  <a:pt x="568036" y="249382"/>
                </a:cubicBezTo>
                <a:cubicBezTo>
                  <a:pt x="572623" y="261613"/>
                  <a:pt x="594563" y="264082"/>
                  <a:pt x="595746" y="277091"/>
                </a:cubicBezTo>
                <a:cubicBezTo>
                  <a:pt x="599532" y="318739"/>
                  <a:pt x="588766" y="360532"/>
                  <a:pt x="581891" y="401782"/>
                </a:cubicBezTo>
                <a:cubicBezTo>
                  <a:pt x="579490" y="416187"/>
                  <a:pt x="578363" y="433019"/>
                  <a:pt x="568036" y="443346"/>
                </a:cubicBezTo>
                <a:cubicBezTo>
                  <a:pt x="557710" y="453672"/>
                  <a:pt x="540327" y="452582"/>
                  <a:pt x="526473" y="457200"/>
                </a:cubicBezTo>
                <a:cubicBezTo>
                  <a:pt x="432477" y="519864"/>
                  <a:pt x="466895" y="489070"/>
                  <a:pt x="415636" y="540327"/>
                </a:cubicBezTo>
                <a:cubicBezTo>
                  <a:pt x="413725" y="555615"/>
                  <a:pt x="408162" y="659002"/>
                  <a:pt x="387927" y="692727"/>
                </a:cubicBezTo>
                <a:cubicBezTo>
                  <a:pt x="381206" y="703928"/>
                  <a:pt x="369454" y="711200"/>
                  <a:pt x="360218" y="720437"/>
                </a:cubicBezTo>
                <a:cubicBezTo>
                  <a:pt x="341745" y="715819"/>
                  <a:pt x="320643" y="717144"/>
                  <a:pt x="304800" y="706582"/>
                </a:cubicBezTo>
                <a:cubicBezTo>
                  <a:pt x="290945" y="697345"/>
                  <a:pt x="279985" y="681416"/>
                  <a:pt x="277091" y="665018"/>
                </a:cubicBezTo>
                <a:cubicBezTo>
                  <a:pt x="265826" y="601185"/>
                  <a:pt x="267854" y="535709"/>
                  <a:pt x="263236" y="471055"/>
                </a:cubicBezTo>
                <a:cubicBezTo>
                  <a:pt x="254000" y="484909"/>
                  <a:pt x="240792" y="496822"/>
                  <a:pt x="235527" y="512618"/>
                </a:cubicBezTo>
                <a:cubicBezTo>
                  <a:pt x="226644" y="539268"/>
                  <a:pt x="227767" y="568323"/>
                  <a:pt x="221673" y="595746"/>
                </a:cubicBezTo>
                <a:cubicBezTo>
                  <a:pt x="218505" y="610002"/>
                  <a:pt x="212436" y="623455"/>
                  <a:pt x="207818" y="637309"/>
                </a:cubicBezTo>
                <a:cubicBezTo>
                  <a:pt x="196760" y="725777"/>
                  <a:pt x="179598" y="796388"/>
                  <a:pt x="207818" y="886691"/>
                </a:cubicBezTo>
                <a:cubicBezTo>
                  <a:pt x="217751" y="918477"/>
                  <a:pt x="263236" y="969818"/>
                  <a:pt x="263236" y="969818"/>
                </a:cubicBezTo>
                <a:cubicBezTo>
                  <a:pt x="286125" y="1107151"/>
                  <a:pt x="292440" y="1107638"/>
                  <a:pt x="263236" y="1302327"/>
                </a:cubicBezTo>
                <a:cubicBezTo>
                  <a:pt x="261298" y="1315245"/>
                  <a:pt x="246728" y="1323316"/>
                  <a:pt x="235527" y="1330037"/>
                </a:cubicBezTo>
                <a:cubicBezTo>
                  <a:pt x="223004" y="1337551"/>
                  <a:pt x="207818" y="1339273"/>
                  <a:pt x="193964" y="1343891"/>
                </a:cubicBezTo>
                <a:lnTo>
                  <a:pt x="152400" y="1371600"/>
                </a:lnTo>
                <a:lnTo>
                  <a:pt x="152400" y="1371600"/>
                </a:lnTo>
              </a:path>
            </a:pathLst>
          </a:cu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22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UTERUS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4525963"/>
          </a:xfrm>
        </p:spPr>
        <p:txBody>
          <a:bodyPr>
            <a:normAutofit/>
          </a:bodyPr>
          <a:lstStyle/>
          <a:p>
            <a:r>
              <a:rPr lang="en-US" alt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Hollow</a:t>
            </a:r>
            <a:r>
              <a:rPr lang="en-US" alt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, muscular, pear-shaped </a:t>
            </a:r>
            <a:r>
              <a:rPr lang="en-US" alt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organ.</a:t>
            </a:r>
          </a:p>
          <a:p>
            <a:r>
              <a:rPr lang="en-US" alt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Baby develops here.</a:t>
            </a:r>
            <a:endParaRPr lang="en-US" altLang="en-US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88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Custom 4">
      <a:dk1>
        <a:sysClr val="windowText" lastClr="000000"/>
      </a:dk1>
      <a:lt1>
        <a:sysClr val="window" lastClr="FFFFFF"/>
      </a:lt1>
      <a:dk2>
        <a:srgbClr val="7F7F7F"/>
      </a:dk2>
      <a:lt2>
        <a:srgbClr val="F9C6DF"/>
      </a:lt2>
      <a:accent1>
        <a:srgbClr val="F272AF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1463</TotalTime>
  <Words>247</Words>
  <Application>Microsoft Office PowerPoint</Application>
  <PresentationFormat>On-screen Show (4:3)</PresentationFormat>
  <Paragraphs>50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Franklin Gothic Book</vt:lpstr>
      <vt:lpstr>Gill Sans MT</vt:lpstr>
      <vt:lpstr>Wingdings 2</vt:lpstr>
      <vt:lpstr>Technic</vt:lpstr>
      <vt:lpstr>The FEMALE reproductive system</vt:lpstr>
      <vt:lpstr>FUNCTIONS</vt:lpstr>
      <vt:lpstr>OVA or OVUM</vt:lpstr>
      <vt:lpstr>PowerPoint Presentation</vt:lpstr>
      <vt:lpstr>OVARIES</vt:lpstr>
      <vt:lpstr>PowerPoint Presentation</vt:lpstr>
      <vt:lpstr>FALLOPIAN TUBES</vt:lpstr>
      <vt:lpstr>PowerPoint Presentation</vt:lpstr>
      <vt:lpstr>UTERUS</vt:lpstr>
      <vt:lpstr>PowerPoint Presentation</vt:lpstr>
      <vt:lpstr>CERVIX</vt:lpstr>
      <vt:lpstr>PowerPoint Presentation</vt:lpstr>
      <vt:lpstr>VAGINA</vt:lpstr>
      <vt:lpstr>PowerPoint Presentation</vt:lpstr>
      <vt:lpstr>MENSTRUAL CYCLE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TICKET OUT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FEMALE reproductive system</dc:title>
  <dc:creator>mock</dc:creator>
  <cp:lastModifiedBy>Geruc, Amy</cp:lastModifiedBy>
  <cp:revision>14</cp:revision>
  <cp:lastPrinted>2014-04-01T13:22:32Z</cp:lastPrinted>
  <dcterms:created xsi:type="dcterms:W3CDTF">2014-03-28T14:09:19Z</dcterms:created>
  <dcterms:modified xsi:type="dcterms:W3CDTF">2017-05-01T17:54:16Z</dcterms:modified>
</cp:coreProperties>
</file>